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7" r:id="rId2"/>
  </p:sldIdLst>
  <p:sldSz cx="4319588" cy="69119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E4E4E4"/>
    <a:srgbClr val="333333"/>
    <a:srgbClr val="FEFAF4"/>
    <a:srgbClr val="FCEEDC"/>
    <a:srgbClr val="F9DEBD"/>
    <a:srgbClr val="E98A15"/>
    <a:srgbClr val="2CA5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80" autoAdjust="0"/>
    <p:restoredTop sz="94660"/>
  </p:normalViewPr>
  <p:slideViewPr>
    <p:cSldViewPr snapToGrid="0">
      <p:cViewPr>
        <p:scale>
          <a:sx n="96" d="100"/>
          <a:sy n="96" d="100"/>
        </p:scale>
        <p:origin x="3624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3EF85E42-FF05-4C15-BDD2-6A96F3507E0F}"/>
    <pc:docChg chg="delSld">
      <pc:chgData name="Fatima Pillosu" userId="a6295d4dc9e22643" providerId="LiveId" clId="{3EF85E42-FF05-4C15-BDD2-6A96F3507E0F}" dt="2025-07-03T12:03:34.308" v="1" actId="47"/>
      <pc:docMkLst>
        <pc:docMk/>
      </pc:docMkLst>
      <pc:sldChg chg="del">
        <pc:chgData name="Fatima Pillosu" userId="a6295d4dc9e22643" providerId="LiveId" clId="{3EF85E42-FF05-4C15-BDD2-6A96F3507E0F}" dt="2025-07-03T12:03:32.342" v="0" actId="47"/>
        <pc:sldMkLst>
          <pc:docMk/>
          <pc:sldMk cId="1077421182" sldId="256"/>
        </pc:sldMkLst>
      </pc:sldChg>
      <pc:sldChg chg="del">
        <pc:chgData name="Fatima Pillosu" userId="a6295d4dc9e22643" providerId="LiveId" clId="{3EF85E42-FF05-4C15-BDD2-6A96F3507E0F}" dt="2025-07-03T12:03:34.308" v="1" actId="47"/>
        <pc:sldMkLst>
          <pc:docMk/>
          <pc:sldMk cId="2249938502" sldId="258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969" y="1131197"/>
            <a:ext cx="3671650" cy="2406391"/>
          </a:xfrm>
        </p:spPr>
        <p:txBody>
          <a:bodyPr anchor="b"/>
          <a:lstStyle>
            <a:lvl1pPr algn="ctr">
              <a:defRPr sz="283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9949" y="3630388"/>
            <a:ext cx="3239691" cy="1668793"/>
          </a:xfrm>
        </p:spPr>
        <p:txBody>
          <a:bodyPr/>
          <a:lstStyle>
            <a:lvl1pPr marL="0" indent="0" algn="ctr">
              <a:buNone/>
              <a:defRPr sz="1134"/>
            </a:lvl1pPr>
            <a:lvl2pPr marL="215981" indent="0" algn="ctr">
              <a:buNone/>
              <a:defRPr sz="945"/>
            </a:lvl2pPr>
            <a:lvl3pPr marL="431963" indent="0" algn="ctr">
              <a:buNone/>
              <a:defRPr sz="850"/>
            </a:lvl3pPr>
            <a:lvl4pPr marL="647944" indent="0" algn="ctr">
              <a:buNone/>
              <a:defRPr sz="756"/>
            </a:lvl4pPr>
            <a:lvl5pPr marL="863925" indent="0" algn="ctr">
              <a:buNone/>
              <a:defRPr sz="756"/>
            </a:lvl5pPr>
            <a:lvl6pPr marL="1079906" indent="0" algn="ctr">
              <a:buNone/>
              <a:defRPr sz="756"/>
            </a:lvl6pPr>
            <a:lvl7pPr marL="1295888" indent="0" algn="ctr">
              <a:buNone/>
              <a:defRPr sz="756"/>
            </a:lvl7pPr>
            <a:lvl8pPr marL="1511869" indent="0" algn="ctr">
              <a:buNone/>
              <a:defRPr sz="756"/>
            </a:lvl8pPr>
            <a:lvl9pPr marL="1727850" indent="0" algn="ctr">
              <a:buNone/>
              <a:defRPr sz="75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2716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5027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91205" y="367999"/>
            <a:ext cx="931411" cy="58575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6972" y="367999"/>
            <a:ext cx="2740239" cy="58575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0867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6473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722" y="1723196"/>
            <a:ext cx="3725645" cy="2875189"/>
          </a:xfrm>
        </p:spPr>
        <p:txBody>
          <a:bodyPr anchor="b"/>
          <a:lstStyle>
            <a:lvl1pPr>
              <a:defRPr sz="283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722" y="4625585"/>
            <a:ext cx="3725645" cy="1511994"/>
          </a:xfrm>
        </p:spPr>
        <p:txBody>
          <a:bodyPr/>
          <a:lstStyle>
            <a:lvl1pPr marL="0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1pPr>
            <a:lvl2pPr marL="215981" indent="0">
              <a:buNone/>
              <a:defRPr sz="945">
                <a:solidFill>
                  <a:schemeClr val="tx1">
                    <a:tint val="82000"/>
                  </a:schemeClr>
                </a:solidFill>
              </a:defRPr>
            </a:lvl2pPr>
            <a:lvl3pPr marL="431963" indent="0">
              <a:buNone/>
              <a:defRPr sz="850">
                <a:solidFill>
                  <a:schemeClr val="tx1">
                    <a:tint val="82000"/>
                  </a:schemeClr>
                </a:solidFill>
              </a:defRPr>
            </a:lvl3pPr>
            <a:lvl4pPr marL="647944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4pPr>
            <a:lvl5pPr marL="863925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5pPr>
            <a:lvl6pPr marL="1079906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6pPr>
            <a:lvl7pPr marL="1295888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7pPr>
            <a:lvl8pPr marL="1511869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8pPr>
            <a:lvl9pPr marL="1727850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8513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6972" y="1839993"/>
            <a:ext cx="1835825" cy="43855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86791" y="1839993"/>
            <a:ext cx="1835825" cy="43855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3375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34" y="368000"/>
            <a:ext cx="3725645" cy="13359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7535" y="1694395"/>
            <a:ext cx="1827388" cy="830396"/>
          </a:xfrm>
        </p:spPr>
        <p:txBody>
          <a:bodyPr anchor="b"/>
          <a:lstStyle>
            <a:lvl1pPr marL="0" indent="0">
              <a:buNone/>
              <a:defRPr sz="1134" b="1"/>
            </a:lvl1pPr>
            <a:lvl2pPr marL="215981" indent="0">
              <a:buNone/>
              <a:defRPr sz="945" b="1"/>
            </a:lvl2pPr>
            <a:lvl3pPr marL="431963" indent="0">
              <a:buNone/>
              <a:defRPr sz="850" b="1"/>
            </a:lvl3pPr>
            <a:lvl4pPr marL="647944" indent="0">
              <a:buNone/>
              <a:defRPr sz="756" b="1"/>
            </a:lvl4pPr>
            <a:lvl5pPr marL="863925" indent="0">
              <a:buNone/>
              <a:defRPr sz="756" b="1"/>
            </a:lvl5pPr>
            <a:lvl6pPr marL="1079906" indent="0">
              <a:buNone/>
              <a:defRPr sz="756" b="1"/>
            </a:lvl6pPr>
            <a:lvl7pPr marL="1295888" indent="0">
              <a:buNone/>
              <a:defRPr sz="756" b="1"/>
            </a:lvl7pPr>
            <a:lvl8pPr marL="1511869" indent="0">
              <a:buNone/>
              <a:defRPr sz="756" b="1"/>
            </a:lvl8pPr>
            <a:lvl9pPr marL="1727850" indent="0">
              <a:buNone/>
              <a:defRPr sz="7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7535" y="2524791"/>
            <a:ext cx="1827388" cy="3713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86791" y="1694395"/>
            <a:ext cx="1836388" cy="830396"/>
          </a:xfrm>
        </p:spPr>
        <p:txBody>
          <a:bodyPr anchor="b"/>
          <a:lstStyle>
            <a:lvl1pPr marL="0" indent="0">
              <a:buNone/>
              <a:defRPr sz="1134" b="1"/>
            </a:lvl1pPr>
            <a:lvl2pPr marL="215981" indent="0">
              <a:buNone/>
              <a:defRPr sz="945" b="1"/>
            </a:lvl2pPr>
            <a:lvl3pPr marL="431963" indent="0">
              <a:buNone/>
              <a:defRPr sz="850" b="1"/>
            </a:lvl3pPr>
            <a:lvl4pPr marL="647944" indent="0">
              <a:buNone/>
              <a:defRPr sz="756" b="1"/>
            </a:lvl4pPr>
            <a:lvl5pPr marL="863925" indent="0">
              <a:buNone/>
              <a:defRPr sz="756" b="1"/>
            </a:lvl5pPr>
            <a:lvl6pPr marL="1079906" indent="0">
              <a:buNone/>
              <a:defRPr sz="756" b="1"/>
            </a:lvl6pPr>
            <a:lvl7pPr marL="1295888" indent="0">
              <a:buNone/>
              <a:defRPr sz="756" b="1"/>
            </a:lvl7pPr>
            <a:lvl8pPr marL="1511869" indent="0">
              <a:buNone/>
              <a:defRPr sz="756" b="1"/>
            </a:lvl8pPr>
            <a:lvl9pPr marL="1727850" indent="0">
              <a:buNone/>
              <a:defRPr sz="7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86791" y="2524791"/>
            <a:ext cx="1836388" cy="3713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9736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159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5316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34" y="460798"/>
            <a:ext cx="1393180" cy="1612794"/>
          </a:xfrm>
        </p:spPr>
        <p:txBody>
          <a:bodyPr anchor="b"/>
          <a:lstStyle>
            <a:lvl1pPr>
              <a:defRPr sz="151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6388" y="995198"/>
            <a:ext cx="2186791" cy="4911982"/>
          </a:xfrm>
        </p:spPr>
        <p:txBody>
          <a:bodyPr/>
          <a:lstStyle>
            <a:lvl1pPr>
              <a:defRPr sz="1512"/>
            </a:lvl1pPr>
            <a:lvl2pPr>
              <a:defRPr sz="1323"/>
            </a:lvl2pPr>
            <a:lvl3pPr>
              <a:defRPr sz="1134"/>
            </a:lvl3pPr>
            <a:lvl4pPr>
              <a:defRPr sz="945"/>
            </a:lvl4pPr>
            <a:lvl5pPr>
              <a:defRPr sz="945"/>
            </a:lvl5pPr>
            <a:lvl6pPr>
              <a:defRPr sz="945"/>
            </a:lvl6pPr>
            <a:lvl7pPr>
              <a:defRPr sz="945"/>
            </a:lvl7pPr>
            <a:lvl8pPr>
              <a:defRPr sz="945"/>
            </a:lvl8pPr>
            <a:lvl9pPr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534" y="2073592"/>
            <a:ext cx="1393180" cy="3841587"/>
          </a:xfrm>
        </p:spPr>
        <p:txBody>
          <a:bodyPr/>
          <a:lstStyle>
            <a:lvl1pPr marL="0" indent="0">
              <a:buNone/>
              <a:defRPr sz="756"/>
            </a:lvl1pPr>
            <a:lvl2pPr marL="215981" indent="0">
              <a:buNone/>
              <a:defRPr sz="661"/>
            </a:lvl2pPr>
            <a:lvl3pPr marL="431963" indent="0">
              <a:buNone/>
              <a:defRPr sz="567"/>
            </a:lvl3pPr>
            <a:lvl4pPr marL="647944" indent="0">
              <a:buNone/>
              <a:defRPr sz="472"/>
            </a:lvl4pPr>
            <a:lvl5pPr marL="863925" indent="0">
              <a:buNone/>
              <a:defRPr sz="472"/>
            </a:lvl5pPr>
            <a:lvl6pPr marL="1079906" indent="0">
              <a:buNone/>
              <a:defRPr sz="472"/>
            </a:lvl6pPr>
            <a:lvl7pPr marL="1295888" indent="0">
              <a:buNone/>
              <a:defRPr sz="472"/>
            </a:lvl7pPr>
            <a:lvl8pPr marL="1511869" indent="0">
              <a:buNone/>
              <a:defRPr sz="472"/>
            </a:lvl8pPr>
            <a:lvl9pPr marL="1727850" indent="0">
              <a:buNone/>
              <a:defRPr sz="47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1738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34" y="460798"/>
            <a:ext cx="1393180" cy="1612794"/>
          </a:xfrm>
        </p:spPr>
        <p:txBody>
          <a:bodyPr anchor="b"/>
          <a:lstStyle>
            <a:lvl1pPr>
              <a:defRPr sz="151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36388" y="995198"/>
            <a:ext cx="2186791" cy="4911982"/>
          </a:xfrm>
        </p:spPr>
        <p:txBody>
          <a:bodyPr anchor="t"/>
          <a:lstStyle>
            <a:lvl1pPr marL="0" indent="0">
              <a:buNone/>
              <a:defRPr sz="1512"/>
            </a:lvl1pPr>
            <a:lvl2pPr marL="215981" indent="0">
              <a:buNone/>
              <a:defRPr sz="1323"/>
            </a:lvl2pPr>
            <a:lvl3pPr marL="431963" indent="0">
              <a:buNone/>
              <a:defRPr sz="1134"/>
            </a:lvl3pPr>
            <a:lvl4pPr marL="647944" indent="0">
              <a:buNone/>
              <a:defRPr sz="945"/>
            </a:lvl4pPr>
            <a:lvl5pPr marL="863925" indent="0">
              <a:buNone/>
              <a:defRPr sz="945"/>
            </a:lvl5pPr>
            <a:lvl6pPr marL="1079906" indent="0">
              <a:buNone/>
              <a:defRPr sz="945"/>
            </a:lvl6pPr>
            <a:lvl7pPr marL="1295888" indent="0">
              <a:buNone/>
              <a:defRPr sz="945"/>
            </a:lvl7pPr>
            <a:lvl8pPr marL="1511869" indent="0">
              <a:buNone/>
              <a:defRPr sz="945"/>
            </a:lvl8pPr>
            <a:lvl9pPr marL="1727850" indent="0">
              <a:buNone/>
              <a:defRPr sz="94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534" y="2073592"/>
            <a:ext cx="1393180" cy="3841587"/>
          </a:xfrm>
        </p:spPr>
        <p:txBody>
          <a:bodyPr/>
          <a:lstStyle>
            <a:lvl1pPr marL="0" indent="0">
              <a:buNone/>
              <a:defRPr sz="756"/>
            </a:lvl1pPr>
            <a:lvl2pPr marL="215981" indent="0">
              <a:buNone/>
              <a:defRPr sz="661"/>
            </a:lvl2pPr>
            <a:lvl3pPr marL="431963" indent="0">
              <a:buNone/>
              <a:defRPr sz="567"/>
            </a:lvl3pPr>
            <a:lvl4pPr marL="647944" indent="0">
              <a:buNone/>
              <a:defRPr sz="472"/>
            </a:lvl4pPr>
            <a:lvl5pPr marL="863925" indent="0">
              <a:buNone/>
              <a:defRPr sz="472"/>
            </a:lvl5pPr>
            <a:lvl6pPr marL="1079906" indent="0">
              <a:buNone/>
              <a:defRPr sz="472"/>
            </a:lvl6pPr>
            <a:lvl7pPr marL="1295888" indent="0">
              <a:buNone/>
              <a:defRPr sz="472"/>
            </a:lvl7pPr>
            <a:lvl8pPr marL="1511869" indent="0">
              <a:buNone/>
              <a:defRPr sz="472"/>
            </a:lvl8pPr>
            <a:lvl9pPr marL="1727850" indent="0">
              <a:buNone/>
              <a:defRPr sz="47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2270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6972" y="368000"/>
            <a:ext cx="3725645" cy="13359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6972" y="1839993"/>
            <a:ext cx="3725645" cy="43855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6972" y="6406378"/>
            <a:ext cx="971907" cy="367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6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30864" y="6406378"/>
            <a:ext cx="1457861" cy="367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6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50709" y="6406378"/>
            <a:ext cx="971907" cy="367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6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6676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431963" rtl="0" eaLnBrk="1" latinLnBrk="0" hangingPunct="1">
        <a:lnSpc>
          <a:spcPct val="90000"/>
        </a:lnSpc>
        <a:spcBef>
          <a:spcPct val="0"/>
        </a:spcBef>
        <a:buNone/>
        <a:defRPr sz="207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7991" indent="-107991" algn="l" defTabSz="431963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1pPr>
      <a:lvl2pPr marL="323972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2pPr>
      <a:lvl3pPr marL="539953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3pPr>
      <a:lvl4pPr marL="755934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4pPr>
      <a:lvl5pPr marL="971916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5pPr>
      <a:lvl6pPr marL="1187897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6pPr>
      <a:lvl7pPr marL="1403878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7pPr>
      <a:lvl8pPr marL="1619860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8pPr>
      <a:lvl9pPr marL="1835841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1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2pPr>
      <a:lvl3pPr marL="431963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3pPr>
      <a:lvl4pPr marL="647944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4pPr>
      <a:lvl5pPr marL="863925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5pPr>
      <a:lvl6pPr marL="1079906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6pPr>
      <a:lvl7pPr marL="1295888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7pPr>
      <a:lvl8pPr marL="1511869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8pPr>
      <a:lvl9pPr marL="1727850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9" Type="http://schemas.openxmlformats.org/officeDocument/2006/relationships/image" Target="../media/image38.png"/><Relationship Id="rId21" Type="http://schemas.openxmlformats.org/officeDocument/2006/relationships/image" Target="../media/image20.png"/><Relationship Id="rId34" Type="http://schemas.openxmlformats.org/officeDocument/2006/relationships/image" Target="../media/image33.png"/><Relationship Id="rId42" Type="http://schemas.openxmlformats.org/officeDocument/2006/relationships/image" Target="../media/image41.png"/><Relationship Id="rId47" Type="http://schemas.openxmlformats.org/officeDocument/2006/relationships/image" Target="../media/image46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9" Type="http://schemas.openxmlformats.org/officeDocument/2006/relationships/image" Target="../media/image28.png"/><Relationship Id="rId11" Type="http://schemas.openxmlformats.org/officeDocument/2006/relationships/image" Target="../media/image10.png"/><Relationship Id="rId24" Type="http://schemas.openxmlformats.org/officeDocument/2006/relationships/image" Target="../media/image23.png"/><Relationship Id="rId32" Type="http://schemas.openxmlformats.org/officeDocument/2006/relationships/image" Target="../media/image31.png"/><Relationship Id="rId37" Type="http://schemas.openxmlformats.org/officeDocument/2006/relationships/image" Target="../media/image36.png"/><Relationship Id="rId40" Type="http://schemas.openxmlformats.org/officeDocument/2006/relationships/image" Target="../media/image39.png"/><Relationship Id="rId45" Type="http://schemas.openxmlformats.org/officeDocument/2006/relationships/image" Target="../media/image44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28" Type="http://schemas.openxmlformats.org/officeDocument/2006/relationships/image" Target="../media/image27.png"/><Relationship Id="rId36" Type="http://schemas.openxmlformats.org/officeDocument/2006/relationships/image" Target="../media/image35.png"/><Relationship Id="rId49" Type="http://schemas.openxmlformats.org/officeDocument/2006/relationships/image" Target="../media/image48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31" Type="http://schemas.openxmlformats.org/officeDocument/2006/relationships/image" Target="../media/image30.png"/><Relationship Id="rId44" Type="http://schemas.openxmlformats.org/officeDocument/2006/relationships/image" Target="../media/image43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Relationship Id="rId27" Type="http://schemas.openxmlformats.org/officeDocument/2006/relationships/image" Target="../media/image26.png"/><Relationship Id="rId30" Type="http://schemas.openxmlformats.org/officeDocument/2006/relationships/image" Target="../media/image29.png"/><Relationship Id="rId35" Type="http://schemas.openxmlformats.org/officeDocument/2006/relationships/image" Target="../media/image34.png"/><Relationship Id="rId43" Type="http://schemas.openxmlformats.org/officeDocument/2006/relationships/image" Target="../media/image42.png"/><Relationship Id="rId48" Type="http://schemas.openxmlformats.org/officeDocument/2006/relationships/image" Target="../media/image47.png"/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5" Type="http://schemas.openxmlformats.org/officeDocument/2006/relationships/image" Target="../media/image24.png"/><Relationship Id="rId33" Type="http://schemas.openxmlformats.org/officeDocument/2006/relationships/image" Target="../media/image32.png"/><Relationship Id="rId38" Type="http://schemas.openxmlformats.org/officeDocument/2006/relationships/image" Target="../media/image37.png"/><Relationship Id="rId46" Type="http://schemas.openxmlformats.org/officeDocument/2006/relationships/image" Target="../media/image45.png"/><Relationship Id="rId20" Type="http://schemas.openxmlformats.org/officeDocument/2006/relationships/image" Target="../media/image19.png"/><Relationship Id="rId41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Rectangle 330">
            <a:extLst>
              <a:ext uri="{FF2B5EF4-FFF2-40B4-BE49-F238E27FC236}">
                <a16:creationId xmlns:a16="http://schemas.microsoft.com/office/drawing/2014/main" id="{7CA80247-944D-A79D-DD75-278A2FC157C4}"/>
              </a:ext>
            </a:extLst>
          </p:cNvPr>
          <p:cNvSpPr/>
          <p:nvPr/>
        </p:nvSpPr>
        <p:spPr>
          <a:xfrm>
            <a:off x="-78147" y="-64686"/>
            <a:ext cx="4335187" cy="38256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Optuna history</a:t>
            </a:r>
          </a:p>
          <a:p>
            <a:r>
              <a:rPr lang="en-GB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Optuna history over </a:t>
            </a:r>
            <a:r>
              <a:rPr lang="en-GB" sz="1000" b="1" dirty="0">
                <a:solidFill>
                  <a:srgbClr val="E98A1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inner validation</a:t>
            </a:r>
            <a:r>
              <a:rPr lang="en-GB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datasets</a:t>
            </a:r>
          </a:p>
        </p:txBody>
      </p:sp>
      <p:pic>
        <p:nvPicPr>
          <p:cNvPr id="332" name="Picture 331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7B0F96ED-6FC7-2C02-A6D1-92F5638ABA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2" t="4883" r="3219" b="14936"/>
          <a:stretch/>
        </p:blipFill>
        <p:spPr>
          <a:xfrm>
            <a:off x="487949" y="5810749"/>
            <a:ext cx="894944" cy="900000"/>
          </a:xfrm>
          <a:prstGeom prst="rect">
            <a:avLst/>
          </a:prstGeom>
        </p:spPr>
      </p:pic>
      <p:pic>
        <p:nvPicPr>
          <p:cNvPr id="333" name="Picture 332" descr="A graph with a line and a line&#10;&#10;AI-generated content may be incorrect.">
            <a:extLst>
              <a:ext uri="{FF2B5EF4-FFF2-40B4-BE49-F238E27FC236}">
                <a16:creationId xmlns:a16="http://schemas.microsoft.com/office/drawing/2014/main" id="{D5DE24D5-B4EF-383C-89B4-B31572C0DF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2" t="4883" r="3219" b="14936"/>
          <a:stretch/>
        </p:blipFill>
        <p:spPr>
          <a:xfrm>
            <a:off x="487949" y="4875409"/>
            <a:ext cx="894944" cy="900000"/>
          </a:xfrm>
          <a:prstGeom prst="rect">
            <a:avLst/>
          </a:prstGeom>
        </p:spPr>
      </p:pic>
      <p:pic>
        <p:nvPicPr>
          <p:cNvPr id="334" name="Picture 333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8C010E83-3D41-C65F-1972-7728C065E2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2" t="4883" r="3219" b="14936"/>
          <a:stretch/>
        </p:blipFill>
        <p:spPr>
          <a:xfrm>
            <a:off x="487949" y="3940069"/>
            <a:ext cx="894944" cy="900000"/>
          </a:xfrm>
          <a:prstGeom prst="rect">
            <a:avLst/>
          </a:prstGeom>
        </p:spPr>
      </p:pic>
      <p:pic>
        <p:nvPicPr>
          <p:cNvPr id="335" name="Picture 334" descr="A graph with lines and dots&#10;&#10;AI-generated content may be incorrect.">
            <a:extLst>
              <a:ext uri="{FF2B5EF4-FFF2-40B4-BE49-F238E27FC236}">
                <a16:creationId xmlns:a16="http://schemas.microsoft.com/office/drawing/2014/main" id="{8819A628-4CFA-C01A-2DD8-484E739A42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2" t="4883" r="3219" b="14936"/>
          <a:stretch/>
        </p:blipFill>
        <p:spPr>
          <a:xfrm>
            <a:off x="487949" y="3004729"/>
            <a:ext cx="894944" cy="900000"/>
          </a:xfrm>
          <a:prstGeom prst="rect">
            <a:avLst/>
          </a:prstGeom>
        </p:spPr>
      </p:pic>
      <p:pic>
        <p:nvPicPr>
          <p:cNvPr id="336" name="Picture 335" descr="A graph with a line and a line&#10;&#10;AI-generated content may be incorrect.">
            <a:extLst>
              <a:ext uri="{FF2B5EF4-FFF2-40B4-BE49-F238E27FC236}">
                <a16:creationId xmlns:a16="http://schemas.microsoft.com/office/drawing/2014/main" id="{1C221EA3-646C-3C3F-6F05-2D1ADEBA96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2" t="4883" r="3219" b="14936"/>
          <a:stretch/>
        </p:blipFill>
        <p:spPr>
          <a:xfrm>
            <a:off x="487949" y="2069389"/>
            <a:ext cx="894944" cy="900000"/>
          </a:xfrm>
          <a:prstGeom prst="rect">
            <a:avLst/>
          </a:prstGeom>
        </p:spPr>
      </p:pic>
      <p:pic>
        <p:nvPicPr>
          <p:cNvPr id="337" name="Picture 336" descr="A graph with a line and a line&#10;&#10;AI-generated content may be incorrect.">
            <a:extLst>
              <a:ext uri="{FF2B5EF4-FFF2-40B4-BE49-F238E27FC236}">
                <a16:creationId xmlns:a16="http://schemas.microsoft.com/office/drawing/2014/main" id="{004298F7-2B5D-D897-36B2-B997E9F1640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2" t="4883" r="3219" b="14936"/>
          <a:stretch/>
        </p:blipFill>
        <p:spPr>
          <a:xfrm>
            <a:off x="487949" y="1134049"/>
            <a:ext cx="894944" cy="900000"/>
          </a:xfrm>
          <a:prstGeom prst="rect">
            <a:avLst/>
          </a:prstGeom>
        </p:spPr>
      </p:pic>
      <p:pic>
        <p:nvPicPr>
          <p:cNvPr id="338" name="Picture 337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FECD2F17-5331-BFD9-E3C3-3ECD027C82A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3" r="3219" b="14936"/>
          <a:stretch/>
        </p:blipFill>
        <p:spPr>
          <a:xfrm>
            <a:off x="2611444" y="5810749"/>
            <a:ext cx="834270" cy="900000"/>
          </a:xfrm>
          <a:prstGeom prst="rect">
            <a:avLst/>
          </a:prstGeom>
        </p:spPr>
      </p:pic>
      <p:pic>
        <p:nvPicPr>
          <p:cNvPr id="339" name="Picture 338" descr="A graph with a line and a line&#10;&#10;AI-generated content may be incorrect.">
            <a:extLst>
              <a:ext uri="{FF2B5EF4-FFF2-40B4-BE49-F238E27FC236}">
                <a16:creationId xmlns:a16="http://schemas.microsoft.com/office/drawing/2014/main" id="{6480B0F9-CAC5-1732-6A92-9364FC1BE97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3" r="3219" b="14936"/>
          <a:stretch/>
        </p:blipFill>
        <p:spPr>
          <a:xfrm>
            <a:off x="2611444" y="4875409"/>
            <a:ext cx="834270" cy="900000"/>
          </a:xfrm>
          <a:prstGeom prst="rect">
            <a:avLst/>
          </a:prstGeom>
        </p:spPr>
      </p:pic>
      <p:pic>
        <p:nvPicPr>
          <p:cNvPr id="340" name="Picture 339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447F66DA-E904-DFB9-0D37-734B35D0719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3" r="3219" b="14936"/>
          <a:stretch/>
        </p:blipFill>
        <p:spPr>
          <a:xfrm>
            <a:off x="2611444" y="3940069"/>
            <a:ext cx="834270" cy="900000"/>
          </a:xfrm>
          <a:prstGeom prst="rect">
            <a:avLst/>
          </a:prstGeom>
        </p:spPr>
      </p:pic>
      <p:pic>
        <p:nvPicPr>
          <p:cNvPr id="341" name="Picture 340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EA6087DA-7588-3501-DEB2-5DD8E925E14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3" r="3219" b="14936"/>
          <a:stretch/>
        </p:blipFill>
        <p:spPr>
          <a:xfrm>
            <a:off x="2611444" y="3004729"/>
            <a:ext cx="834270" cy="900000"/>
          </a:xfrm>
          <a:prstGeom prst="rect">
            <a:avLst/>
          </a:prstGeom>
        </p:spPr>
      </p:pic>
      <p:pic>
        <p:nvPicPr>
          <p:cNvPr id="342" name="Picture 341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503C9F68-E6D3-2411-E03E-88996054A00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3" r="3219" b="14936"/>
          <a:stretch/>
        </p:blipFill>
        <p:spPr>
          <a:xfrm>
            <a:off x="2611444" y="2069389"/>
            <a:ext cx="834270" cy="900000"/>
          </a:xfrm>
          <a:prstGeom prst="rect">
            <a:avLst/>
          </a:prstGeom>
        </p:spPr>
      </p:pic>
      <p:pic>
        <p:nvPicPr>
          <p:cNvPr id="343" name="Picture 342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50DE16E7-0FE0-A268-5195-3425DE9ACDF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3" r="3219" b="14936"/>
          <a:stretch/>
        </p:blipFill>
        <p:spPr>
          <a:xfrm>
            <a:off x="2611444" y="1134049"/>
            <a:ext cx="834270" cy="900000"/>
          </a:xfrm>
          <a:prstGeom prst="rect">
            <a:avLst/>
          </a:prstGeom>
        </p:spPr>
      </p:pic>
      <p:pic>
        <p:nvPicPr>
          <p:cNvPr id="344" name="Picture 343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6F51D92A-90E0-F375-4FAF-4BEE91B33A6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2" t="4883" r="3219" b="14936"/>
          <a:stretch/>
        </p:blipFill>
        <p:spPr>
          <a:xfrm>
            <a:off x="1407804" y="5810749"/>
            <a:ext cx="894944" cy="900000"/>
          </a:xfrm>
          <a:prstGeom prst="rect">
            <a:avLst/>
          </a:prstGeom>
        </p:spPr>
      </p:pic>
      <p:pic>
        <p:nvPicPr>
          <p:cNvPr id="345" name="Picture 344" descr="A graph with a line and a line&#10;&#10;AI-generated content may be incorrect.">
            <a:extLst>
              <a:ext uri="{FF2B5EF4-FFF2-40B4-BE49-F238E27FC236}">
                <a16:creationId xmlns:a16="http://schemas.microsoft.com/office/drawing/2014/main" id="{3EA1ACAE-7AAC-256D-4EBB-C15F1F2FB3C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2" t="4883" r="3219" b="14936"/>
          <a:stretch/>
        </p:blipFill>
        <p:spPr>
          <a:xfrm>
            <a:off x="1407804" y="4875409"/>
            <a:ext cx="894944" cy="900000"/>
          </a:xfrm>
          <a:prstGeom prst="rect">
            <a:avLst/>
          </a:prstGeom>
        </p:spPr>
      </p:pic>
      <p:pic>
        <p:nvPicPr>
          <p:cNvPr id="346" name="Picture 345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54A4F501-0A53-BD8D-1A9E-B7782AE609E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2" t="4883" r="3219" b="14936"/>
          <a:stretch/>
        </p:blipFill>
        <p:spPr>
          <a:xfrm>
            <a:off x="1407804" y="3940069"/>
            <a:ext cx="894944" cy="900000"/>
          </a:xfrm>
          <a:prstGeom prst="rect">
            <a:avLst/>
          </a:prstGeom>
        </p:spPr>
      </p:pic>
      <p:pic>
        <p:nvPicPr>
          <p:cNvPr id="347" name="Picture 346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6B93C8ED-F2E2-22AA-C9BD-A98235BA4E1E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2" t="4883" r="3219" b="14936"/>
          <a:stretch/>
        </p:blipFill>
        <p:spPr>
          <a:xfrm>
            <a:off x="1407804" y="3004729"/>
            <a:ext cx="894944" cy="900000"/>
          </a:xfrm>
          <a:prstGeom prst="rect">
            <a:avLst/>
          </a:prstGeom>
        </p:spPr>
      </p:pic>
      <p:pic>
        <p:nvPicPr>
          <p:cNvPr id="348" name="Picture 347" descr="A graph with a line and a line&#10;&#10;AI-generated content may be incorrect.">
            <a:extLst>
              <a:ext uri="{FF2B5EF4-FFF2-40B4-BE49-F238E27FC236}">
                <a16:creationId xmlns:a16="http://schemas.microsoft.com/office/drawing/2014/main" id="{00E9443E-366F-6434-C438-FC83DDBE418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2" t="4883" r="3219" b="14936"/>
          <a:stretch/>
        </p:blipFill>
        <p:spPr>
          <a:xfrm>
            <a:off x="1407804" y="2069389"/>
            <a:ext cx="894944" cy="900000"/>
          </a:xfrm>
          <a:prstGeom prst="rect">
            <a:avLst/>
          </a:prstGeom>
        </p:spPr>
      </p:pic>
      <p:pic>
        <p:nvPicPr>
          <p:cNvPr id="349" name="Picture 348" descr="A graph with a line and a line&#10;&#10;AI-generated content may be incorrect.">
            <a:extLst>
              <a:ext uri="{FF2B5EF4-FFF2-40B4-BE49-F238E27FC236}">
                <a16:creationId xmlns:a16="http://schemas.microsoft.com/office/drawing/2014/main" id="{7A26321C-8CE9-EF6F-F878-D3F6097D1E9B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1" t="4884" r="3219" b="14937"/>
          <a:stretch/>
        </p:blipFill>
        <p:spPr>
          <a:xfrm>
            <a:off x="1407804" y="1134049"/>
            <a:ext cx="894944" cy="900000"/>
          </a:xfrm>
          <a:prstGeom prst="rect">
            <a:avLst/>
          </a:prstGeom>
        </p:spPr>
      </p:pic>
      <p:pic>
        <p:nvPicPr>
          <p:cNvPr id="350" name="Picture 349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021004A6-6D61-4D60-E006-DA642E1C2257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3" r="3219" b="14936"/>
          <a:stretch/>
        </p:blipFill>
        <p:spPr>
          <a:xfrm>
            <a:off x="3468708" y="5810749"/>
            <a:ext cx="834270" cy="900000"/>
          </a:xfrm>
          <a:prstGeom prst="rect">
            <a:avLst/>
          </a:prstGeom>
        </p:spPr>
      </p:pic>
      <p:pic>
        <p:nvPicPr>
          <p:cNvPr id="351" name="Picture 350" descr="A graph with a line and a line&#10;&#10;AI-generated content may be incorrect.">
            <a:extLst>
              <a:ext uri="{FF2B5EF4-FFF2-40B4-BE49-F238E27FC236}">
                <a16:creationId xmlns:a16="http://schemas.microsoft.com/office/drawing/2014/main" id="{58067377-2C5E-AAC8-CA8B-8D2C46B4B6AC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3" r="3219" b="14936"/>
          <a:stretch/>
        </p:blipFill>
        <p:spPr>
          <a:xfrm>
            <a:off x="3468708" y="4875409"/>
            <a:ext cx="834270" cy="900000"/>
          </a:xfrm>
          <a:prstGeom prst="rect">
            <a:avLst/>
          </a:prstGeom>
        </p:spPr>
      </p:pic>
      <p:pic>
        <p:nvPicPr>
          <p:cNvPr id="352" name="Picture 351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DDF77DE9-E449-0768-AB91-138322A24E16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3" r="3219" b="14936"/>
          <a:stretch/>
        </p:blipFill>
        <p:spPr>
          <a:xfrm>
            <a:off x="3468708" y="3940069"/>
            <a:ext cx="834270" cy="900000"/>
          </a:xfrm>
          <a:prstGeom prst="rect">
            <a:avLst/>
          </a:prstGeom>
        </p:spPr>
      </p:pic>
      <p:pic>
        <p:nvPicPr>
          <p:cNvPr id="353" name="Picture 352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0F69AD18-9253-EDC8-0F25-BD44831EC6BA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3" r="3219" b="14936"/>
          <a:stretch/>
        </p:blipFill>
        <p:spPr>
          <a:xfrm>
            <a:off x="3468708" y="3004729"/>
            <a:ext cx="834270" cy="900000"/>
          </a:xfrm>
          <a:prstGeom prst="rect">
            <a:avLst/>
          </a:prstGeom>
        </p:spPr>
      </p:pic>
      <p:pic>
        <p:nvPicPr>
          <p:cNvPr id="354" name="Picture 353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0113A056-2AB1-C839-6252-9DE5FDFC48E6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4" r="3219" b="14937"/>
          <a:stretch/>
        </p:blipFill>
        <p:spPr>
          <a:xfrm>
            <a:off x="3468708" y="2069389"/>
            <a:ext cx="834270" cy="900000"/>
          </a:xfrm>
          <a:prstGeom prst="rect">
            <a:avLst/>
          </a:prstGeom>
        </p:spPr>
      </p:pic>
      <p:pic>
        <p:nvPicPr>
          <p:cNvPr id="355" name="Picture 354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58D021A1-87AB-9628-CC14-96B48192F1AA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3" r="3219" b="14936"/>
          <a:stretch/>
        </p:blipFill>
        <p:spPr>
          <a:xfrm>
            <a:off x="3468708" y="1134049"/>
            <a:ext cx="834270" cy="900000"/>
          </a:xfrm>
          <a:prstGeom prst="rect">
            <a:avLst/>
          </a:prstGeom>
        </p:spPr>
      </p:pic>
      <p:sp>
        <p:nvSpPr>
          <p:cNvPr id="356" name="Rectangle 355">
            <a:extLst>
              <a:ext uri="{FF2B5EF4-FFF2-40B4-BE49-F238E27FC236}">
                <a16:creationId xmlns:a16="http://schemas.microsoft.com/office/drawing/2014/main" id="{E4473764-DC01-39F2-E0E1-7D860A3DB86E}"/>
              </a:ext>
            </a:extLst>
          </p:cNvPr>
          <p:cNvSpPr/>
          <p:nvPr/>
        </p:nvSpPr>
        <p:spPr>
          <a:xfrm>
            <a:off x="497220" y="886460"/>
            <a:ext cx="876403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Loss Function – Balanced Data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57" name="Rectangle 356">
            <a:extLst>
              <a:ext uri="{FF2B5EF4-FFF2-40B4-BE49-F238E27FC236}">
                <a16:creationId xmlns:a16="http://schemas.microsoft.com/office/drawing/2014/main" id="{CB98C17D-E332-3D1A-3C6B-DECB619E09DE}"/>
              </a:ext>
            </a:extLst>
          </p:cNvPr>
          <p:cNvSpPr/>
          <p:nvPr/>
        </p:nvSpPr>
        <p:spPr>
          <a:xfrm>
            <a:off x="497221" y="742273"/>
            <a:ext cx="1796258" cy="180398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AUC-ROC</a:t>
            </a:r>
            <a:endParaRPr lang="en-GB" sz="8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58" name="Rectangle 357">
            <a:extLst>
              <a:ext uri="{FF2B5EF4-FFF2-40B4-BE49-F238E27FC236}">
                <a16:creationId xmlns:a16="http://schemas.microsoft.com/office/drawing/2014/main" id="{4502D28A-E881-BDC9-AA57-36ED7A0F166C}"/>
              </a:ext>
            </a:extLst>
          </p:cNvPr>
          <p:cNvSpPr/>
          <p:nvPr/>
        </p:nvSpPr>
        <p:spPr>
          <a:xfrm>
            <a:off x="1417075" y="886459"/>
            <a:ext cx="876403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Loss Function – Imbalanced Data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59" name="Rectangle 358">
            <a:extLst>
              <a:ext uri="{FF2B5EF4-FFF2-40B4-BE49-F238E27FC236}">
                <a16:creationId xmlns:a16="http://schemas.microsoft.com/office/drawing/2014/main" id="{EF9E77C6-E200-60B0-DC59-D7377C85B378}"/>
              </a:ext>
            </a:extLst>
          </p:cNvPr>
          <p:cNvSpPr/>
          <p:nvPr/>
        </p:nvSpPr>
        <p:spPr>
          <a:xfrm>
            <a:off x="2590378" y="886460"/>
            <a:ext cx="876403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Loss Function – Balanced Data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60" name="Rectangle 359">
            <a:extLst>
              <a:ext uri="{FF2B5EF4-FFF2-40B4-BE49-F238E27FC236}">
                <a16:creationId xmlns:a16="http://schemas.microsoft.com/office/drawing/2014/main" id="{340973BB-231D-A83E-2BE3-A5A626F89730}"/>
              </a:ext>
            </a:extLst>
          </p:cNvPr>
          <p:cNvSpPr/>
          <p:nvPr/>
        </p:nvSpPr>
        <p:spPr>
          <a:xfrm>
            <a:off x="3447642" y="886459"/>
            <a:ext cx="876403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Loss Function – Imbalanced Data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61" name="Rectangle 360">
            <a:extLst>
              <a:ext uri="{FF2B5EF4-FFF2-40B4-BE49-F238E27FC236}">
                <a16:creationId xmlns:a16="http://schemas.microsoft.com/office/drawing/2014/main" id="{D393B3F9-2851-0907-0CDD-2F28C8A84419}"/>
              </a:ext>
            </a:extLst>
          </p:cNvPr>
          <p:cNvSpPr/>
          <p:nvPr/>
        </p:nvSpPr>
        <p:spPr>
          <a:xfrm>
            <a:off x="2611444" y="746467"/>
            <a:ext cx="1691534" cy="176203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AUC-PR</a:t>
            </a:r>
            <a:endParaRPr lang="en-GB" sz="8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62" name="Rectangle 361">
            <a:extLst>
              <a:ext uri="{FF2B5EF4-FFF2-40B4-BE49-F238E27FC236}">
                <a16:creationId xmlns:a16="http://schemas.microsoft.com/office/drawing/2014/main" id="{77AA6600-A311-6747-486C-2F0427F36C2A}"/>
              </a:ext>
            </a:extLst>
          </p:cNvPr>
          <p:cNvSpPr/>
          <p:nvPr/>
        </p:nvSpPr>
        <p:spPr>
          <a:xfrm>
            <a:off x="2333263" y="1679521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0.01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63" name="Rectangle 362">
            <a:extLst>
              <a:ext uri="{FF2B5EF4-FFF2-40B4-BE49-F238E27FC236}">
                <a16:creationId xmlns:a16="http://schemas.microsoft.com/office/drawing/2014/main" id="{7E7A4206-0CA1-EF23-6DE2-A8F42E5AFE26}"/>
              </a:ext>
            </a:extLst>
          </p:cNvPr>
          <p:cNvSpPr/>
          <p:nvPr/>
        </p:nvSpPr>
        <p:spPr>
          <a:xfrm>
            <a:off x="2333263" y="1459929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0.02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64" name="Rectangle 363">
            <a:extLst>
              <a:ext uri="{FF2B5EF4-FFF2-40B4-BE49-F238E27FC236}">
                <a16:creationId xmlns:a16="http://schemas.microsoft.com/office/drawing/2014/main" id="{D3CDDFDC-6F32-7052-C09C-28FB27E3D05D}"/>
              </a:ext>
            </a:extLst>
          </p:cNvPr>
          <p:cNvSpPr/>
          <p:nvPr/>
        </p:nvSpPr>
        <p:spPr>
          <a:xfrm>
            <a:off x="2333263" y="1240337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0.03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65" name="Rectangle 364">
            <a:extLst>
              <a:ext uri="{FF2B5EF4-FFF2-40B4-BE49-F238E27FC236}">
                <a16:creationId xmlns:a16="http://schemas.microsoft.com/office/drawing/2014/main" id="{157F01F5-1B5D-545F-5C5B-578FE1848C46}"/>
              </a:ext>
            </a:extLst>
          </p:cNvPr>
          <p:cNvSpPr/>
          <p:nvPr/>
        </p:nvSpPr>
        <p:spPr>
          <a:xfrm>
            <a:off x="2333263" y="1053405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0.04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66" name="Rectangle 365">
            <a:extLst>
              <a:ext uri="{FF2B5EF4-FFF2-40B4-BE49-F238E27FC236}">
                <a16:creationId xmlns:a16="http://schemas.microsoft.com/office/drawing/2014/main" id="{E98819EC-78A9-AF30-C669-959D7A55D9E2}"/>
              </a:ext>
            </a:extLst>
          </p:cNvPr>
          <p:cNvSpPr/>
          <p:nvPr/>
        </p:nvSpPr>
        <p:spPr>
          <a:xfrm>
            <a:off x="1195420" y="6637242"/>
            <a:ext cx="291031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67" name="Rectangle 366">
            <a:extLst>
              <a:ext uri="{FF2B5EF4-FFF2-40B4-BE49-F238E27FC236}">
                <a16:creationId xmlns:a16="http://schemas.microsoft.com/office/drawing/2014/main" id="{B519B191-0BB4-0C6B-F303-665FA81703C3}"/>
              </a:ext>
            </a:extLst>
          </p:cNvPr>
          <p:cNvSpPr/>
          <p:nvPr/>
        </p:nvSpPr>
        <p:spPr>
          <a:xfrm>
            <a:off x="990685" y="6637242"/>
            <a:ext cx="287458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15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68" name="Rectangle 367">
            <a:extLst>
              <a:ext uri="{FF2B5EF4-FFF2-40B4-BE49-F238E27FC236}">
                <a16:creationId xmlns:a16="http://schemas.microsoft.com/office/drawing/2014/main" id="{BFA3E10E-514F-49E4-7E68-9A74F27883FA}"/>
              </a:ext>
            </a:extLst>
          </p:cNvPr>
          <p:cNvSpPr/>
          <p:nvPr/>
        </p:nvSpPr>
        <p:spPr>
          <a:xfrm>
            <a:off x="758615" y="6637242"/>
            <a:ext cx="308022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69" name="Rectangle 368">
            <a:extLst>
              <a:ext uri="{FF2B5EF4-FFF2-40B4-BE49-F238E27FC236}">
                <a16:creationId xmlns:a16="http://schemas.microsoft.com/office/drawing/2014/main" id="{042046FA-71CE-6C05-9584-94D28AA37D14}"/>
              </a:ext>
            </a:extLst>
          </p:cNvPr>
          <p:cNvSpPr/>
          <p:nvPr/>
        </p:nvSpPr>
        <p:spPr>
          <a:xfrm>
            <a:off x="595739" y="6637242"/>
            <a:ext cx="233815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70" name="Rectangle 369">
            <a:extLst>
              <a:ext uri="{FF2B5EF4-FFF2-40B4-BE49-F238E27FC236}">
                <a16:creationId xmlns:a16="http://schemas.microsoft.com/office/drawing/2014/main" id="{BFA72CEF-B959-F52A-CA7F-6B2941FCF11C}"/>
              </a:ext>
            </a:extLst>
          </p:cNvPr>
          <p:cNvSpPr/>
          <p:nvPr/>
        </p:nvSpPr>
        <p:spPr>
          <a:xfrm>
            <a:off x="428991" y="6637242"/>
            <a:ext cx="233815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71" name="Rectangle 370">
            <a:extLst>
              <a:ext uri="{FF2B5EF4-FFF2-40B4-BE49-F238E27FC236}">
                <a16:creationId xmlns:a16="http://schemas.microsoft.com/office/drawing/2014/main" id="{D2DB9753-AA16-3FF4-D221-904E9E64E19D}"/>
              </a:ext>
            </a:extLst>
          </p:cNvPr>
          <p:cNvSpPr/>
          <p:nvPr/>
        </p:nvSpPr>
        <p:spPr>
          <a:xfrm>
            <a:off x="497692" y="6738935"/>
            <a:ext cx="876403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Trial Number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72" name="Rectangle 371">
            <a:extLst>
              <a:ext uri="{FF2B5EF4-FFF2-40B4-BE49-F238E27FC236}">
                <a16:creationId xmlns:a16="http://schemas.microsoft.com/office/drawing/2014/main" id="{11D412D0-D32B-37D6-EB35-12244C1AF312}"/>
              </a:ext>
            </a:extLst>
          </p:cNvPr>
          <p:cNvSpPr/>
          <p:nvPr/>
        </p:nvSpPr>
        <p:spPr>
          <a:xfrm>
            <a:off x="202563" y="1727513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0.6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73" name="Rectangle 372">
            <a:extLst>
              <a:ext uri="{FF2B5EF4-FFF2-40B4-BE49-F238E27FC236}">
                <a16:creationId xmlns:a16="http://schemas.microsoft.com/office/drawing/2014/main" id="{09E08458-4CD0-9C62-75FE-B291614C3348}"/>
              </a:ext>
            </a:extLst>
          </p:cNvPr>
          <p:cNvSpPr/>
          <p:nvPr/>
        </p:nvSpPr>
        <p:spPr>
          <a:xfrm>
            <a:off x="202563" y="1552592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0.7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74" name="Rectangle 373">
            <a:extLst>
              <a:ext uri="{FF2B5EF4-FFF2-40B4-BE49-F238E27FC236}">
                <a16:creationId xmlns:a16="http://schemas.microsoft.com/office/drawing/2014/main" id="{32D18035-D94C-225C-8ED1-F12DA2152723}"/>
              </a:ext>
            </a:extLst>
          </p:cNvPr>
          <p:cNvSpPr/>
          <p:nvPr/>
        </p:nvSpPr>
        <p:spPr>
          <a:xfrm>
            <a:off x="202563" y="1377672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0.8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75" name="Rectangle 374">
            <a:extLst>
              <a:ext uri="{FF2B5EF4-FFF2-40B4-BE49-F238E27FC236}">
                <a16:creationId xmlns:a16="http://schemas.microsoft.com/office/drawing/2014/main" id="{3865E640-7B79-DE4B-B98D-C9D03549C4BB}"/>
              </a:ext>
            </a:extLst>
          </p:cNvPr>
          <p:cNvSpPr/>
          <p:nvPr/>
        </p:nvSpPr>
        <p:spPr>
          <a:xfrm>
            <a:off x="202563" y="1202752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0.9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76" name="Rectangle 375">
            <a:extLst>
              <a:ext uri="{FF2B5EF4-FFF2-40B4-BE49-F238E27FC236}">
                <a16:creationId xmlns:a16="http://schemas.microsoft.com/office/drawing/2014/main" id="{D8BAB371-4042-CC17-590B-913F31CD30F9}"/>
              </a:ext>
            </a:extLst>
          </p:cNvPr>
          <p:cNvSpPr/>
          <p:nvPr/>
        </p:nvSpPr>
        <p:spPr>
          <a:xfrm>
            <a:off x="202563" y="1027832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77" name="Rectangle 376">
            <a:extLst>
              <a:ext uri="{FF2B5EF4-FFF2-40B4-BE49-F238E27FC236}">
                <a16:creationId xmlns:a16="http://schemas.microsoft.com/office/drawing/2014/main" id="{D4218213-73AC-9C63-858A-127D2614CC4C}"/>
              </a:ext>
            </a:extLst>
          </p:cNvPr>
          <p:cNvSpPr/>
          <p:nvPr/>
        </p:nvSpPr>
        <p:spPr>
          <a:xfrm>
            <a:off x="0" y="1134050"/>
            <a:ext cx="218661" cy="87556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RANDOM FOREST XGBOOST</a:t>
            </a:r>
            <a:endParaRPr lang="en-GB" sz="7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78" name="Rectangle 377">
            <a:extLst>
              <a:ext uri="{FF2B5EF4-FFF2-40B4-BE49-F238E27FC236}">
                <a16:creationId xmlns:a16="http://schemas.microsoft.com/office/drawing/2014/main" id="{0232C9F6-DED8-72AD-A160-539836C0ABBB}"/>
              </a:ext>
            </a:extLst>
          </p:cNvPr>
          <p:cNvSpPr/>
          <p:nvPr/>
        </p:nvSpPr>
        <p:spPr>
          <a:xfrm>
            <a:off x="12477" y="2077354"/>
            <a:ext cx="218661" cy="890898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RANDOM FOREST LIGHTGBM</a:t>
            </a:r>
            <a:endParaRPr lang="en-GB" sz="7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79" name="Rectangle 378">
            <a:extLst>
              <a:ext uri="{FF2B5EF4-FFF2-40B4-BE49-F238E27FC236}">
                <a16:creationId xmlns:a16="http://schemas.microsoft.com/office/drawing/2014/main" id="{8F9C89D2-46DF-441F-1653-42D88E53992A}"/>
              </a:ext>
            </a:extLst>
          </p:cNvPr>
          <p:cNvSpPr/>
          <p:nvPr/>
        </p:nvSpPr>
        <p:spPr>
          <a:xfrm>
            <a:off x="12476" y="2968252"/>
            <a:ext cx="225149" cy="924607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GRADIENT BOOSTING XGBOOST</a:t>
            </a:r>
            <a:endParaRPr lang="en-GB" sz="7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80" name="Rectangle 379">
            <a:extLst>
              <a:ext uri="{FF2B5EF4-FFF2-40B4-BE49-F238E27FC236}">
                <a16:creationId xmlns:a16="http://schemas.microsoft.com/office/drawing/2014/main" id="{58FCB103-8F7B-7D5C-DC04-2CF9AB57BF48}"/>
              </a:ext>
            </a:extLst>
          </p:cNvPr>
          <p:cNvSpPr/>
          <p:nvPr/>
        </p:nvSpPr>
        <p:spPr>
          <a:xfrm>
            <a:off x="0" y="3940070"/>
            <a:ext cx="206184" cy="900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GRADIENT BOOSTING LIGHTGBM</a:t>
            </a:r>
            <a:endParaRPr lang="en-GB" sz="7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81" name="Rectangle 380">
            <a:extLst>
              <a:ext uri="{FF2B5EF4-FFF2-40B4-BE49-F238E27FC236}">
                <a16:creationId xmlns:a16="http://schemas.microsoft.com/office/drawing/2014/main" id="{48234934-E6E5-8FC5-91AD-B32F880DA6FD}"/>
              </a:ext>
            </a:extLst>
          </p:cNvPr>
          <p:cNvSpPr/>
          <p:nvPr/>
        </p:nvSpPr>
        <p:spPr>
          <a:xfrm>
            <a:off x="0" y="4875410"/>
            <a:ext cx="206184" cy="89599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GRADIENT BOOSTING CATBOOST</a:t>
            </a:r>
            <a:endParaRPr lang="en-GB" sz="7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82" name="Rectangle 381">
            <a:extLst>
              <a:ext uri="{FF2B5EF4-FFF2-40B4-BE49-F238E27FC236}">
                <a16:creationId xmlns:a16="http://schemas.microsoft.com/office/drawing/2014/main" id="{C2EA061E-F2E2-3076-1A84-77B170092055}"/>
              </a:ext>
            </a:extLst>
          </p:cNvPr>
          <p:cNvSpPr/>
          <p:nvPr/>
        </p:nvSpPr>
        <p:spPr>
          <a:xfrm>
            <a:off x="4029" y="5806743"/>
            <a:ext cx="225149" cy="900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FEED-FORWARD NEURAL NETWORK</a:t>
            </a:r>
            <a:endParaRPr lang="en-GB" sz="7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83" name="Rectangle 382">
            <a:extLst>
              <a:ext uri="{FF2B5EF4-FFF2-40B4-BE49-F238E27FC236}">
                <a16:creationId xmlns:a16="http://schemas.microsoft.com/office/drawing/2014/main" id="{D729BF9E-F6E6-3CA8-1729-999550E099AA}"/>
              </a:ext>
            </a:extLst>
          </p:cNvPr>
          <p:cNvSpPr/>
          <p:nvPr/>
        </p:nvSpPr>
        <p:spPr>
          <a:xfrm>
            <a:off x="202563" y="2669183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0.6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84" name="Rectangle 383">
            <a:extLst>
              <a:ext uri="{FF2B5EF4-FFF2-40B4-BE49-F238E27FC236}">
                <a16:creationId xmlns:a16="http://schemas.microsoft.com/office/drawing/2014/main" id="{CFC45517-7875-1E51-A0BD-F745FCB67458}"/>
              </a:ext>
            </a:extLst>
          </p:cNvPr>
          <p:cNvSpPr/>
          <p:nvPr/>
        </p:nvSpPr>
        <p:spPr>
          <a:xfrm>
            <a:off x="202563" y="2494262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0.7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85" name="Rectangle 384">
            <a:extLst>
              <a:ext uri="{FF2B5EF4-FFF2-40B4-BE49-F238E27FC236}">
                <a16:creationId xmlns:a16="http://schemas.microsoft.com/office/drawing/2014/main" id="{6B2CA8B2-0217-3F45-D4B7-3526C3D13CFF}"/>
              </a:ext>
            </a:extLst>
          </p:cNvPr>
          <p:cNvSpPr/>
          <p:nvPr/>
        </p:nvSpPr>
        <p:spPr>
          <a:xfrm>
            <a:off x="202563" y="2319342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0.8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86" name="Rectangle 385">
            <a:extLst>
              <a:ext uri="{FF2B5EF4-FFF2-40B4-BE49-F238E27FC236}">
                <a16:creationId xmlns:a16="http://schemas.microsoft.com/office/drawing/2014/main" id="{D75C4DDD-6466-30C7-5D5B-7EBA6D9F1F97}"/>
              </a:ext>
            </a:extLst>
          </p:cNvPr>
          <p:cNvSpPr/>
          <p:nvPr/>
        </p:nvSpPr>
        <p:spPr>
          <a:xfrm>
            <a:off x="202563" y="2144422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0.9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87" name="Rectangle 386">
            <a:extLst>
              <a:ext uri="{FF2B5EF4-FFF2-40B4-BE49-F238E27FC236}">
                <a16:creationId xmlns:a16="http://schemas.microsoft.com/office/drawing/2014/main" id="{85489A7E-62F6-99FA-CBD7-F904CE660D6F}"/>
              </a:ext>
            </a:extLst>
          </p:cNvPr>
          <p:cNvSpPr/>
          <p:nvPr/>
        </p:nvSpPr>
        <p:spPr>
          <a:xfrm>
            <a:off x="202563" y="1969502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88" name="Rectangle 387">
            <a:extLst>
              <a:ext uri="{FF2B5EF4-FFF2-40B4-BE49-F238E27FC236}">
                <a16:creationId xmlns:a16="http://schemas.microsoft.com/office/drawing/2014/main" id="{9A1CADED-B3E6-C229-309D-2EF7489FE612}"/>
              </a:ext>
            </a:extLst>
          </p:cNvPr>
          <p:cNvSpPr/>
          <p:nvPr/>
        </p:nvSpPr>
        <p:spPr>
          <a:xfrm>
            <a:off x="202563" y="3585225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0.6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89" name="Rectangle 388">
            <a:extLst>
              <a:ext uri="{FF2B5EF4-FFF2-40B4-BE49-F238E27FC236}">
                <a16:creationId xmlns:a16="http://schemas.microsoft.com/office/drawing/2014/main" id="{35478C91-FFEB-3D9A-272C-3497C9582022}"/>
              </a:ext>
            </a:extLst>
          </p:cNvPr>
          <p:cNvSpPr/>
          <p:nvPr/>
        </p:nvSpPr>
        <p:spPr>
          <a:xfrm>
            <a:off x="202563" y="3410304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0.7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90" name="Rectangle 389">
            <a:extLst>
              <a:ext uri="{FF2B5EF4-FFF2-40B4-BE49-F238E27FC236}">
                <a16:creationId xmlns:a16="http://schemas.microsoft.com/office/drawing/2014/main" id="{E89F8B2E-83C3-1562-8C7E-BD02E379FAE9}"/>
              </a:ext>
            </a:extLst>
          </p:cNvPr>
          <p:cNvSpPr/>
          <p:nvPr/>
        </p:nvSpPr>
        <p:spPr>
          <a:xfrm>
            <a:off x="202563" y="3235384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0.8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91" name="Rectangle 390">
            <a:extLst>
              <a:ext uri="{FF2B5EF4-FFF2-40B4-BE49-F238E27FC236}">
                <a16:creationId xmlns:a16="http://schemas.microsoft.com/office/drawing/2014/main" id="{2A65E082-D3DF-3349-A0AD-02476A4FED4F}"/>
              </a:ext>
            </a:extLst>
          </p:cNvPr>
          <p:cNvSpPr/>
          <p:nvPr/>
        </p:nvSpPr>
        <p:spPr>
          <a:xfrm>
            <a:off x="202563" y="3060464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0.9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92" name="Rectangle 391">
            <a:extLst>
              <a:ext uri="{FF2B5EF4-FFF2-40B4-BE49-F238E27FC236}">
                <a16:creationId xmlns:a16="http://schemas.microsoft.com/office/drawing/2014/main" id="{311F957C-FAF8-5B12-9D89-78E2CB9A4F3A}"/>
              </a:ext>
            </a:extLst>
          </p:cNvPr>
          <p:cNvSpPr/>
          <p:nvPr/>
        </p:nvSpPr>
        <p:spPr>
          <a:xfrm>
            <a:off x="202563" y="2885544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93" name="Rectangle 392">
            <a:extLst>
              <a:ext uri="{FF2B5EF4-FFF2-40B4-BE49-F238E27FC236}">
                <a16:creationId xmlns:a16="http://schemas.microsoft.com/office/drawing/2014/main" id="{1F30B023-1947-68D1-463F-8A2AD1A364FB}"/>
              </a:ext>
            </a:extLst>
          </p:cNvPr>
          <p:cNvSpPr/>
          <p:nvPr/>
        </p:nvSpPr>
        <p:spPr>
          <a:xfrm>
            <a:off x="202563" y="4526895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0.6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94" name="Rectangle 393">
            <a:extLst>
              <a:ext uri="{FF2B5EF4-FFF2-40B4-BE49-F238E27FC236}">
                <a16:creationId xmlns:a16="http://schemas.microsoft.com/office/drawing/2014/main" id="{0292281B-ACD3-DF76-097C-D1C478FA05ED}"/>
              </a:ext>
            </a:extLst>
          </p:cNvPr>
          <p:cNvSpPr/>
          <p:nvPr/>
        </p:nvSpPr>
        <p:spPr>
          <a:xfrm>
            <a:off x="202563" y="4351974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0.7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95" name="Rectangle 394">
            <a:extLst>
              <a:ext uri="{FF2B5EF4-FFF2-40B4-BE49-F238E27FC236}">
                <a16:creationId xmlns:a16="http://schemas.microsoft.com/office/drawing/2014/main" id="{291CBDBF-95DF-E03A-DD83-DBEFAC36F6C4}"/>
              </a:ext>
            </a:extLst>
          </p:cNvPr>
          <p:cNvSpPr/>
          <p:nvPr/>
        </p:nvSpPr>
        <p:spPr>
          <a:xfrm>
            <a:off x="202563" y="4177054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0.8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96" name="Rectangle 395">
            <a:extLst>
              <a:ext uri="{FF2B5EF4-FFF2-40B4-BE49-F238E27FC236}">
                <a16:creationId xmlns:a16="http://schemas.microsoft.com/office/drawing/2014/main" id="{7C09BD00-DEF2-F31A-396A-946E7541C534}"/>
              </a:ext>
            </a:extLst>
          </p:cNvPr>
          <p:cNvSpPr/>
          <p:nvPr/>
        </p:nvSpPr>
        <p:spPr>
          <a:xfrm>
            <a:off x="202563" y="4002134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0.9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97" name="Rectangle 396">
            <a:extLst>
              <a:ext uri="{FF2B5EF4-FFF2-40B4-BE49-F238E27FC236}">
                <a16:creationId xmlns:a16="http://schemas.microsoft.com/office/drawing/2014/main" id="{E0B38E7C-21DF-0268-8506-3AA3AC5EDC7D}"/>
              </a:ext>
            </a:extLst>
          </p:cNvPr>
          <p:cNvSpPr/>
          <p:nvPr/>
        </p:nvSpPr>
        <p:spPr>
          <a:xfrm>
            <a:off x="202563" y="3827214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98" name="Rectangle 397">
            <a:extLst>
              <a:ext uri="{FF2B5EF4-FFF2-40B4-BE49-F238E27FC236}">
                <a16:creationId xmlns:a16="http://schemas.microsoft.com/office/drawing/2014/main" id="{B8B80356-3DDD-FD92-DAC4-E162C0DED43C}"/>
              </a:ext>
            </a:extLst>
          </p:cNvPr>
          <p:cNvSpPr/>
          <p:nvPr/>
        </p:nvSpPr>
        <p:spPr>
          <a:xfrm>
            <a:off x="201963" y="5462537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0.6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99" name="Rectangle 398">
            <a:extLst>
              <a:ext uri="{FF2B5EF4-FFF2-40B4-BE49-F238E27FC236}">
                <a16:creationId xmlns:a16="http://schemas.microsoft.com/office/drawing/2014/main" id="{842D7D7A-15D3-E2E6-1D87-98308156BA2B}"/>
              </a:ext>
            </a:extLst>
          </p:cNvPr>
          <p:cNvSpPr/>
          <p:nvPr/>
        </p:nvSpPr>
        <p:spPr>
          <a:xfrm>
            <a:off x="201963" y="5287616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0.7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0" name="Rectangle 399">
            <a:extLst>
              <a:ext uri="{FF2B5EF4-FFF2-40B4-BE49-F238E27FC236}">
                <a16:creationId xmlns:a16="http://schemas.microsoft.com/office/drawing/2014/main" id="{C10FC526-668E-84C0-A6A5-CEE6F3CBBB29}"/>
              </a:ext>
            </a:extLst>
          </p:cNvPr>
          <p:cNvSpPr/>
          <p:nvPr/>
        </p:nvSpPr>
        <p:spPr>
          <a:xfrm>
            <a:off x="201963" y="5112696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0.8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1" name="Rectangle 400">
            <a:extLst>
              <a:ext uri="{FF2B5EF4-FFF2-40B4-BE49-F238E27FC236}">
                <a16:creationId xmlns:a16="http://schemas.microsoft.com/office/drawing/2014/main" id="{6024CEA6-E964-7890-26AF-7DFA1A4472EA}"/>
              </a:ext>
            </a:extLst>
          </p:cNvPr>
          <p:cNvSpPr/>
          <p:nvPr/>
        </p:nvSpPr>
        <p:spPr>
          <a:xfrm>
            <a:off x="201963" y="4937776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0.9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2" name="Rectangle 401">
            <a:extLst>
              <a:ext uri="{FF2B5EF4-FFF2-40B4-BE49-F238E27FC236}">
                <a16:creationId xmlns:a16="http://schemas.microsoft.com/office/drawing/2014/main" id="{C77B5054-5654-B72D-DDD3-0E1DCF9BF017}"/>
              </a:ext>
            </a:extLst>
          </p:cNvPr>
          <p:cNvSpPr/>
          <p:nvPr/>
        </p:nvSpPr>
        <p:spPr>
          <a:xfrm>
            <a:off x="201963" y="4762856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3" name="Rectangle 402">
            <a:extLst>
              <a:ext uri="{FF2B5EF4-FFF2-40B4-BE49-F238E27FC236}">
                <a16:creationId xmlns:a16="http://schemas.microsoft.com/office/drawing/2014/main" id="{470F0D35-41AB-17E4-36B7-49FD6275C408}"/>
              </a:ext>
            </a:extLst>
          </p:cNvPr>
          <p:cNvSpPr/>
          <p:nvPr/>
        </p:nvSpPr>
        <p:spPr>
          <a:xfrm>
            <a:off x="201963" y="6404207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0.6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4" name="Rectangle 403">
            <a:extLst>
              <a:ext uri="{FF2B5EF4-FFF2-40B4-BE49-F238E27FC236}">
                <a16:creationId xmlns:a16="http://schemas.microsoft.com/office/drawing/2014/main" id="{36085559-13E0-B427-DA6A-F2A691DC578F}"/>
              </a:ext>
            </a:extLst>
          </p:cNvPr>
          <p:cNvSpPr/>
          <p:nvPr/>
        </p:nvSpPr>
        <p:spPr>
          <a:xfrm>
            <a:off x="201963" y="6229286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0.7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5" name="Rectangle 404">
            <a:extLst>
              <a:ext uri="{FF2B5EF4-FFF2-40B4-BE49-F238E27FC236}">
                <a16:creationId xmlns:a16="http://schemas.microsoft.com/office/drawing/2014/main" id="{162CA148-705B-460E-E06A-92545B36FAB9}"/>
              </a:ext>
            </a:extLst>
          </p:cNvPr>
          <p:cNvSpPr/>
          <p:nvPr/>
        </p:nvSpPr>
        <p:spPr>
          <a:xfrm>
            <a:off x="201963" y="6054366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0.8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6" name="Rectangle 405">
            <a:extLst>
              <a:ext uri="{FF2B5EF4-FFF2-40B4-BE49-F238E27FC236}">
                <a16:creationId xmlns:a16="http://schemas.microsoft.com/office/drawing/2014/main" id="{F2DBC848-9474-A0EB-57B6-93C674DCE840}"/>
              </a:ext>
            </a:extLst>
          </p:cNvPr>
          <p:cNvSpPr/>
          <p:nvPr/>
        </p:nvSpPr>
        <p:spPr>
          <a:xfrm>
            <a:off x="201963" y="5879446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0.9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7" name="Rectangle 406">
            <a:extLst>
              <a:ext uri="{FF2B5EF4-FFF2-40B4-BE49-F238E27FC236}">
                <a16:creationId xmlns:a16="http://schemas.microsoft.com/office/drawing/2014/main" id="{A162B17E-A05B-334B-D944-588BBAD6B421}"/>
              </a:ext>
            </a:extLst>
          </p:cNvPr>
          <p:cNvSpPr/>
          <p:nvPr/>
        </p:nvSpPr>
        <p:spPr>
          <a:xfrm>
            <a:off x="201963" y="5704526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8" name="Rectangle 407">
            <a:extLst>
              <a:ext uri="{FF2B5EF4-FFF2-40B4-BE49-F238E27FC236}">
                <a16:creationId xmlns:a16="http://schemas.microsoft.com/office/drawing/2014/main" id="{AA23A429-1B5D-60C1-7DF4-96020F52D9DF}"/>
              </a:ext>
            </a:extLst>
          </p:cNvPr>
          <p:cNvSpPr/>
          <p:nvPr/>
        </p:nvSpPr>
        <p:spPr>
          <a:xfrm>
            <a:off x="2333263" y="2614508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0.01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9" name="Rectangle 408">
            <a:extLst>
              <a:ext uri="{FF2B5EF4-FFF2-40B4-BE49-F238E27FC236}">
                <a16:creationId xmlns:a16="http://schemas.microsoft.com/office/drawing/2014/main" id="{600487EC-C9E6-416C-9ECA-7E0ADC8F77F8}"/>
              </a:ext>
            </a:extLst>
          </p:cNvPr>
          <p:cNvSpPr/>
          <p:nvPr/>
        </p:nvSpPr>
        <p:spPr>
          <a:xfrm>
            <a:off x="2333263" y="2394916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0.02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10" name="Rectangle 409">
            <a:extLst>
              <a:ext uri="{FF2B5EF4-FFF2-40B4-BE49-F238E27FC236}">
                <a16:creationId xmlns:a16="http://schemas.microsoft.com/office/drawing/2014/main" id="{8573051A-0674-66FE-B3C2-2F2F19FF3B71}"/>
              </a:ext>
            </a:extLst>
          </p:cNvPr>
          <p:cNvSpPr/>
          <p:nvPr/>
        </p:nvSpPr>
        <p:spPr>
          <a:xfrm>
            <a:off x="2333263" y="2175324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0.03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11" name="Rectangle 410">
            <a:extLst>
              <a:ext uri="{FF2B5EF4-FFF2-40B4-BE49-F238E27FC236}">
                <a16:creationId xmlns:a16="http://schemas.microsoft.com/office/drawing/2014/main" id="{9D165168-6583-8135-7851-E117F375E831}"/>
              </a:ext>
            </a:extLst>
          </p:cNvPr>
          <p:cNvSpPr/>
          <p:nvPr/>
        </p:nvSpPr>
        <p:spPr>
          <a:xfrm>
            <a:off x="2333263" y="1988392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0.04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12" name="Rectangle 411">
            <a:extLst>
              <a:ext uri="{FF2B5EF4-FFF2-40B4-BE49-F238E27FC236}">
                <a16:creationId xmlns:a16="http://schemas.microsoft.com/office/drawing/2014/main" id="{FB159131-CF1D-8264-5370-59677DB3254F}"/>
              </a:ext>
            </a:extLst>
          </p:cNvPr>
          <p:cNvSpPr/>
          <p:nvPr/>
        </p:nvSpPr>
        <p:spPr>
          <a:xfrm>
            <a:off x="2336706" y="3549848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0.01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13" name="Rectangle 412">
            <a:extLst>
              <a:ext uri="{FF2B5EF4-FFF2-40B4-BE49-F238E27FC236}">
                <a16:creationId xmlns:a16="http://schemas.microsoft.com/office/drawing/2014/main" id="{BE5B5C70-C7FC-F547-F2D6-C3C9579DB022}"/>
              </a:ext>
            </a:extLst>
          </p:cNvPr>
          <p:cNvSpPr/>
          <p:nvPr/>
        </p:nvSpPr>
        <p:spPr>
          <a:xfrm>
            <a:off x="2336706" y="3330256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0.02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14" name="Rectangle 413">
            <a:extLst>
              <a:ext uri="{FF2B5EF4-FFF2-40B4-BE49-F238E27FC236}">
                <a16:creationId xmlns:a16="http://schemas.microsoft.com/office/drawing/2014/main" id="{C20E701F-8984-CB97-3B67-EBAE78C9CD3A}"/>
              </a:ext>
            </a:extLst>
          </p:cNvPr>
          <p:cNvSpPr/>
          <p:nvPr/>
        </p:nvSpPr>
        <p:spPr>
          <a:xfrm>
            <a:off x="2336706" y="3110664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0.03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15" name="Rectangle 414">
            <a:extLst>
              <a:ext uri="{FF2B5EF4-FFF2-40B4-BE49-F238E27FC236}">
                <a16:creationId xmlns:a16="http://schemas.microsoft.com/office/drawing/2014/main" id="{E335C523-A301-E645-AF6B-BABF008352D5}"/>
              </a:ext>
            </a:extLst>
          </p:cNvPr>
          <p:cNvSpPr/>
          <p:nvPr/>
        </p:nvSpPr>
        <p:spPr>
          <a:xfrm>
            <a:off x="2336706" y="2923732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0.04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16" name="Rectangle 415">
            <a:extLst>
              <a:ext uri="{FF2B5EF4-FFF2-40B4-BE49-F238E27FC236}">
                <a16:creationId xmlns:a16="http://schemas.microsoft.com/office/drawing/2014/main" id="{0ECA3EA0-6A25-63E6-D89C-506869C75E08}"/>
              </a:ext>
            </a:extLst>
          </p:cNvPr>
          <p:cNvSpPr/>
          <p:nvPr/>
        </p:nvSpPr>
        <p:spPr>
          <a:xfrm>
            <a:off x="2333263" y="4487963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0.01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17" name="Rectangle 416">
            <a:extLst>
              <a:ext uri="{FF2B5EF4-FFF2-40B4-BE49-F238E27FC236}">
                <a16:creationId xmlns:a16="http://schemas.microsoft.com/office/drawing/2014/main" id="{6D025929-4F7E-761F-526E-68325CD78D96}"/>
              </a:ext>
            </a:extLst>
          </p:cNvPr>
          <p:cNvSpPr/>
          <p:nvPr/>
        </p:nvSpPr>
        <p:spPr>
          <a:xfrm>
            <a:off x="2333263" y="4268371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0.02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18" name="Rectangle 417">
            <a:extLst>
              <a:ext uri="{FF2B5EF4-FFF2-40B4-BE49-F238E27FC236}">
                <a16:creationId xmlns:a16="http://schemas.microsoft.com/office/drawing/2014/main" id="{B795A06A-1BDA-FB04-DCB3-885375F02D6A}"/>
              </a:ext>
            </a:extLst>
          </p:cNvPr>
          <p:cNvSpPr/>
          <p:nvPr/>
        </p:nvSpPr>
        <p:spPr>
          <a:xfrm>
            <a:off x="2333263" y="4048779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0.03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19" name="Rectangle 418">
            <a:extLst>
              <a:ext uri="{FF2B5EF4-FFF2-40B4-BE49-F238E27FC236}">
                <a16:creationId xmlns:a16="http://schemas.microsoft.com/office/drawing/2014/main" id="{43E9C72A-EA2A-D9B1-A07F-8E9451C4669A}"/>
              </a:ext>
            </a:extLst>
          </p:cNvPr>
          <p:cNvSpPr/>
          <p:nvPr/>
        </p:nvSpPr>
        <p:spPr>
          <a:xfrm>
            <a:off x="2333263" y="3861847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0.04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20" name="Rectangle 419">
            <a:extLst>
              <a:ext uri="{FF2B5EF4-FFF2-40B4-BE49-F238E27FC236}">
                <a16:creationId xmlns:a16="http://schemas.microsoft.com/office/drawing/2014/main" id="{0A516658-C0D0-0C3C-C99A-FE3B69937216}"/>
              </a:ext>
            </a:extLst>
          </p:cNvPr>
          <p:cNvSpPr/>
          <p:nvPr/>
        </p:nvSpPr>
        <p:spPr>
          <a:xfrm>
            <a:off x="2333263" y="5424574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0.01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21" name="Rectangle 420">
            <a:extLst>
              <a:ext uri="{FF2B5EF4-FFF2-40B4-BE49-F238E27FC236}">
                <a16:creationId xmlns:a16="http://schemas.microsoft.com/office/drawing/2014/main" id="{D1A7A3BC-BAA8-6639-7F9E-4B40248A76C2}"/>
              </a:ext>
            </a:extLst>
          </p:cNvPr>
          <p:cNvSpPr/>
          <p:nvPr/>
        </p:nvSpPr>
        <p:spPr>
          <a:xfrm>
            <a:off x="2333263" y="5204982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0.02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22" name="Rectangle 421">
            <a:extLst>
              <a:ext uri="{FF2B5EF4-FFF2-40B4-BE49-F238E27FC236}">
                <a16:creationId xmlns:a16="http://schemas.microsoft.com/office/drawing/2014/main" id="{31837C5D-B3C7-FA91-7E27-EA2CCF5A8034}"/>
              </a:ext>
            </a:extLst>
          </p:cNvPr>
          <p:cNvSpPr/>
          <p:nvPr/>
        </p:nvSpPr>
        <p:spPr>
          <a:xfrm>
            <a:off x="2333263" y="4985390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0.03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23" name="Rectangle 422">
            <a:extLst>
              <a:ext uri="{FF2B5EF4-FFF2-40B4-BE49-F238E27FC236}">
                <a16:creationId xmlns:a16="http://schemas.microsoft.com/office/drawing/2014/main" id="{1C6F2707-9648-3933-8EEB-417B492A87EB}"/>
              </a:ext>
            </a:extLst>
          </p:cNvPr>
          <p:cNvSpPr/>
          <p:nvPr/>
        </p:nvSpPr>
        <p:spPr>
          <a:xfrm>
            <a:off x="2333263" y="4798458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0.04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24" name="Rectangle 423">
            <a:extLst>
              <a:ext uri="{FF2B5EF4-FFF2-40B4-BE49-F238E27FC236}">
                <a16:creationId xmlns:a16="http://schemas.microsoft.com/office/drawing/2014/main" id="{B69063FA-4A9D-EDA7-0131-D0A161F8B97C}"/>
              </a:ext>
            </a:extLst>
          </p:cNvPr>
          <p:cNvSpPr/>
          <p:nvPr/>
        </p:nvSpPr>
        <p:spPr>
          <a:xfrm>
            <a:off x="2329222" y="6360031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0.01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25" name="Rectangle 424">
            <a:extLst>
              <a:ext uri="{FF2B5EF4-FFF2-40B4-BE49-F238E27FC236}">
                <a16:creationId xmlns:a16="http://schemas.microsoft.com/office/drawing/2014/main" id="{1A89BE9A-6283-96B8-ECA7-AE0C8EE1386C}"/>
              </a:ext>
            </a:extLst>
          </p:cNvPr>
          <p:cNvSpPr/>
          <p:nvPr/>
        </p:nvSpPr>
        <p:spPr>
          <a:xfrm>
            <a:off x="2329222" y="6140439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0.02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26" name="Rectangle 425">
            <a:extLst>
              <a:ext uri="{FF2B5EF4-FFF2-40B4-BE49-F238E27FC236}">
                <a16:creationId xmlns:a16="http://schemas.microsoft.com/office/drawing/2014/main" id="{1C196C2C-55D4-494E-E01C-B22230C8B9B7}"/>
              </a:ext>
            </a:extLst>
          </p:cNvPr>
          <p:cNvSpPr/>
          <p:nvPr/>
        </p:nvSpPr>
        <p:spPr>
          <a:xfrm>
            <a:off x="2329222" y="5920847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0.03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27" name="Rectangle 426">
            <a:extLst>
              <a:ext uri="{FF2B5EF4-FFF2-40B4-BE49-F238E27FC236}">
                <a16:creationId xmlns:a16="http://schemas.microsoft.com/office/drawing/2014/main" id="{D1CC269C-E046-1461-647C-701AADFCA15B}"/>
              </a:ext>
            </a:extLst>
          </p:cNvPr>
          <p:cNvSpPr/>
          <p:nvPr/>
        </p:nvSpPr>
        <p:spPr>
          <a:xfrm>
            <a:off x="2329222" y="5733915"/>
            <a:ext cx="363126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0.04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428" name="Picture 427" descr="A graph with lines and dots&#10;&#10;AI-generated content may be incorrect.">
            <a:extLst>
              <a:ext uri="{FF2B5EF4-FFF2-40B4-BE49-F238E27FC236}">
                <a16:creationId xmlns:a16="http://schemas.microsoft.com/office/drawing/2014/main" id="{9E4FC1E5-0D4B-2AD8-DD9B-53CED632836F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21" t="4905" r="2800" b="15408"/>
          <a:stretch/>
        </p:blipFill>
        <p:spPr>
          <a:xfrm>
            <a:off x="3468708" y="5810749"/>
            <a:ext cx="841178" cy="900000"/>
          </a:xfrm>
          <a:prstGeom prst="rect">
            <a:avLst/>
          </a:prstGeom>
        </p:spPr>
      </p:pic>
      <p:pic>
        <p:nvPicPr>
          <p:cNvPr id="429" name="Picture 428" descr="A graph with orange lines and numbers&#10;&#10;AI-generated content may be incorrect.">
            <a:extLst>
              <a:ext uri="{FF2B5EF4-FFF2-40B4-BE49-F238E27FC236}">
                <a16:creationId xmlns:a16="http://schemas.microsoft.com/office/drawing/2014/main" id="{955E9577-4B26-9BC3-6766-73896DCA02C5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21" t="4905" r="2800" b="15408"/>
          <a:stretch/>
        </p:blipFill>
        <p:spPr>
          <a:xfrm>
            <a:off x="3468708" y="4875409"/>
            <a:ext cx="841178" cy="900000"/>
          </a:xfrm>
          <a:prstGeom prst="rect">
            <a:avLst/>
          </a:prstGeom>
        </p:spPr>
      </p:pic>
      <p:pic>
        <p:nvPicPr>
          <p:cNvPr id="430" name="Picture 429" descr="A graph of a number of data&#10;&#10;AI-generated content may be incorrect.">
            <a:extLst>
              <a:ext uri="{FF2B5EF4-FFF2-40B4-BE49-F238E27FC236}">
                <a16:creationId xmlns:a16="http://schemas.microsoft.com/office/drawing/2014/main" id="{9636254C-00AB-4429-AE1F-CD79FA0259D1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21" t="4905" r="2800" b="15408"/>
          <a:stretch/>
        </p:blipFill>
        <p:spPr>
          <a:xfrm>
            <a:off x="3468708" y="3940069"/>
            <a:ext cx="841177" cy="900000"/>
          </a:xfrm>
          <a:prstGeom prst="rect">
            <a:avLst/>
          </a:prstGeom>
        </p:spPr>
      </p:pic>
      <p:pic>
        <p:nvPicPr>
          <p:cNvPr id="431" name="Picture 430" descr="A graph of a number&#10;&#10;AI-generated content may be incorrect.">
            <a:extLst>
              <a:ext uri="{FF2B5EF4-FFF2-40B4-BE49-F238E27FC236}">
                <a16:creationId xmlns:a16="http://schemas.microsoft.com/office/drawing/2014/main" id="{313B39B2-BC8F-19D9-F7F5-60E545564999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21" t="4905" r="2800" b="15408"/>
          <a:stretch/>
        </p:blipFill>
        <p:spPr>
          <a:xfrm>
            <a:off x="3468708" y="3004729"/>
            <a:ext cx="841177" cy="900000"/>
          </a:xfrm>
          <a:prstGeom prst="rect">
            <a:avLst/>
          </a:prstGeom>
        </p:spPr>
      </p:pic>
      <p:pic>
        <p:nvPicPr>
          <p:cNvPr id="432" name="Picture 431" descr="A graph of a number&#10;&#10;AI-generated content may be incorrect.">
            <a:extLst>
              <a:ext uri="{FF2B5EF4-FFF2-40B4-BE49-F238E27FC236}">
                <a16:creationId xmlns:a16="http://schemas.microsoft.com/office/drawing/2014/main" id="{FFEB5A06-6373-0D60-40B9-5797A57D21D0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21" t="4905" r="2800" b="15408"/>
          <a:stretch/>
        </p:blipFill>
        <p:spPr>
          <a:xfrm>
            <a:off x="3468708" y="2069389"/>
            <a:ext cx="841177" cy="900000"/>
          </a:xfrm>
          <a:prstGeom prst="rect">
            <a:avLst/>
          </a:prstGeom>
        </p:spPr>
      </p:pic>
      <p:pic>
        <p:nvPicPr>
          <p:cNvPr id="433" name="Picture 432" descr="A graph with orange and grey lines&#10;&#10;AI-generated content may be incorrect.">
            <a:extLst>
              <a:ext uri="{FF2B5EF4-FFF2-40B4-BE49-F238E27FC236}">
                <a16:creationId xmlns:a16="http://schemas.microsoft.com/office/drawing/2014/main" id="{3A65C8D7-C737-A183-B728-8529E925A6CA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21" t="4905" r="2800" b="15408"/>
          <a:stretch/>
        </p:blipFill>
        <p:spPr>
          <a:xfrm>
            <a:off x="3468708" y="1134049"/>
            <a:ext cx="841177" cy="900000"/>
          </a:xfrm>
          <a:prstGeom prst="rect">
            <a:avLst/>
          </a:prstGeom>
        </p:spPr>
      </p:pic>
      <p:pic>
        <p:nvPicPr>
          <p:cNvPr id="434" name="Picture 433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7E6C3443-6EAE-7F56-4861-91C5ADF3CD17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21" t="4905" r="2800" b="15408"/>
          <a:stretch/>
        </p:blipFill>
        <p:spPr>
          <a:xfrm>
            <a:off x="2611444" y="5810749"/>
            <a:ext cx="841178" cy="900000"/>
          </a:xfrm>
          <a:prstGeom prst="rect">
            <a:avLst/>
          </a:prstGeom>
        </p:spPr>
      </p:pic>
      <p:pic>
        <p:nvPicPr>
          <p:cNvPr id="435" name="Picture 434" descr="A graph of a number&#10;&#10;AI-generated content may be incorrect.">
            <a:extLst>
              <a:ext uri="{FF2B5EF4-FFF2-40B4-BE49-F238E27FC236}">
                <a16:creationId xmlns:a16="http://schemas.microsoft.com/office/drawing/2014/main" id="{CC6E6BE2-60C6-2C63-0796-8255C4C64547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21" t="4905" r="2800" b="15408"/>
          <a:stretch/>
        </p:blipFill>
        <p:spPr>
          <a:xfrm>
            <a:off x="2611444" y="4875409"/>
            <a:ext cx="841178" cy="900000"/>
          </a:xfrm>
          <a:prstGeom prst="rect">
            <a:avLst/>
          </a:prstGeom>
        </p:spPr>
      </p:pic>
      <p:pic>
        <p:nvPicPr>
          <p:cNvPr id="436" name="Picture 435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7B56FE12-1B33-990D-7B30-A98F03B6C994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21" t="4905" r="2800" b="15408"/>
          <a:stretch/>
        </p:blipFill>
        <p:spPr>
          <a:xfrm>
            <a:off x="2611444" y="3940069"/>
            <a:ext cx="841178" cy="900000"/>
          </a:xfrm>
          <a:prstGeom prst="rect">
            <a:avLst/>
          </a:prstGeom>
        </p:spPr>
      </p:pic>
      <p:pic>
        <p:nvPicPr>
          <p:cNvPr id="437" name="Picture 436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28A02A58-0686-0937-CE0A-7972A5CAD79F}"/>
              </a:ext>
            </a:extLst>
          </p:cNvPr>
          <p:cNvPicPr>
            <a:picLocks noChangeAspect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21" t="4905" r="2800" b="15408"/>
          <a:stretch/>
        </p:blipFill>
        <p:spPr>
          <a:xfrm>
            <a:off x="2611444" y="3004729"/>
            <a:ext cx="841178" cy="900000"/>
          </a:xfrm>
          <a:prstGeom prst="rect">
            <a:avLst/>
          </a:prstGeom>
        </p:spPr>
      </p:pic>
      <p:pic>
        <p:nvPicPr>
          <p:cNvPr id="438" name="Picture 437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6BE797D4-E882-2588-A573-24926F0EC228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21" t="4905" r="2800" b="15408"/>
          <a:stretch/>
        </p:blipFill>
        <p:spPr>
          <a:xfrm>
            <a:off x="2611444" y="2069389"/>
            <a:ext cx="841178" cy="900000"/>
          </a:xfrm>
          <a:prstGeom prst="rect">
            <a:avLst/>
          </a:prstGeom>
        </p:spPr>
      </p:pic>
      <p:pic>
        <p:nvPicPr>
          <p:cNvPr id="439" name="Picture 438" descr="A graph with numbers and lines&#10;&#10;AI-generated content may be incorrect.">
            <a:extLst>
              <a:ext uri="{FF2B5EF4-FFF2-40B4-BE49-F238E27FC236}">
                <a16:creationId xmlns:a16="http://schemas.microsoft.com/office/drawing/2014/main" id="{46E43526-612A-3F86-9092-1E2948C4D469}"/>
              </a:ext>
            </a:extLst>
          </p:cNvPr>
          <p:cNvPicPr>
            <a:picLocks noChangeAspect="1"/>
          </p:cNvPicPr>
          <p:nvPr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21" t="4905" r="2800" b="15408"/>
          <a:stretch/>
        </p:blipFill>
        <p:spPr>
          <a:xfrm>
            <a:off x="2611444" y="1134049"/>
            <a:ext cx="841178" cy="900000"/>
          </a:xfrm>
          <a:prstGeom prst="rect">
            <a:avLst/>
          </a:prstGeom>
        </p:spPr>
      </p:pic>
      <p:pic>
        <p:nvPicPr>
          <p:cNvPr id="440" name="Picture 439" descr="A graph with lines and dots&#10;&#10;AI-generated content may be incorrect.">
            <a:extLst>
              <a:ext uri="{FF2B5EF4-FFF2-40B4-BE49-F238E27FC236}">
                <a16:creationId xmlns:a16="http://schemas.microsoft.com/office/drawing/2014/main" id="{B2E02A2B-FA18-12BE-FB1D-1C7C37563697}"/>
              </a:ext>
            </a:extLst>
          </p:cNvPr>
          <p:cNvPicPr>
            <a:picLocks noChangeAspect="1"/>
          </p:cNvPicPr>
          <p:nvPr/>
        </p:nvPicPr>
        <p:blipFill>
          <a:blip r:embed="rId3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92" t="4905" r="2800" b="15408"/>
          <a:stretch/>
        </p:blipFill>
        <p:spPr>
          <a:xfrm>
            <a:off x="1407804" y="5810749"/>
            <a:ext cx="905883" cy="900000"/>
          </a:xfrm>
          <a:prstGeom prst="rect">
            <a:avLst/>
          </a:prstGeom>
        </p:spPr>
      </p:pic>
      <p:pic>
        <p:nvPicPr>
          <p:cNvPr id="441" name="Picture 440" descr="A graph of a number&#10;&#10;AI-generated content may be incorrect.">
            <a:extLst>
              <a:ext uri="{FF2B5EF4-FFF2-40B4-BE49-F238E27FC236}">
                <a16:creationId xmlns:a16="http://schemas.microsoft.com/office/drawing/2014/main" id="{92CAB13A-112C-646B-0447-068C4B32B20D}"/>
              </a:ext>
            </a:extLst>
          </p:cNvPr>
          <p:cNvPicPr>
            <a:picLocks noChangeAspect="1"/>
          </p:cNvPicPr>
          <p:nvPr/>
        </p:nvPicPr>
        <p:blipFill>
          <a:blip r:embed="rId3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92" t="4905" r="2800" b="15408"/>
          <a:stretch/>
        </p:blipFill>
        <p:spPr>
          <a:xfrm>
            <a:off x="1407804" y="4875409"/>
            <a:ext cx="905883" cy="900000"/>
          </a:xfrm>
          <a:prstGeom prst="rect">
            <a:avLst/>
          </a:prstGeom>
        </p:spPr>
      </p:pic>
      <p:pic>
        <p:nvPicPr>
          <p:cNvPr id="442" name="Picture 441" descr="A graph of a line graph&#10;&#10;AI-generated content may be incorrect.">
            <a:extLst>
              <a:ext uri="{FF2B5EF4-FFF2-40B4-BE49-F238E27FC236}">
                <a16:creationId xmlns:a16="http://schemas.microsoft.com/office/drawing/2014/main" id="{CCAFBFC9-BF49-8719-3D07-8578908C1D30}"/>
              </a:ext>
            </a:extLst>
          </p:cNvPr>
          <p:cNvPicPr>
            <a:picLocks noChangeAspect="1"/>
          </p:cNvPicPr>
          <p:nvPr/>
        </p:nvPicPr>
        <p:blipFill>
          <a:blip r:embed="rId4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92" t="4905" r="2800" b="15408"/>
          <a:stretch/>
        </p:blipFill>
        <p:spPr>
          <a:xfrm>
            <a:off x="1407804" y="3940069"/>
            <a:ext cx="905883" cy="900000"/>
          </a:xfrm>
          <a:prstGeom prst="rect">
            <a:avLst/>
          </a:prstGeom>
        </p:spPr>
      </p:pic>
      <p:pic>
        <p:nvPicPr>
          <p:cNvPr id="443" name="Picture 442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7E73117B-7E65-8DA6-4813-6534ADF98016}"/>
              </a:ext>
            </a:extLst>
          </p:cNvPr>
          <p:cNvPicPr>
            <a:picLocks noChangeAspect="1"/>
          </p:cNvPicPr>
          <p:nvPr/>
        </p:nvPicPr>
        <p:blipFill>
          <a:blip r:embed="rId4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92" t="4905" r="2800" b="15408"/>
          <a:stretch/>
        </p:blipFill>
        <p:spPr>
          <a:xfrm>
            <a:off x="1407804" y="3004729"/>
            <a:ext cx="905883" cy="900000"/>
          </a:xfrm>
          <a:prstGeom prst="rect">
            <a:avLst/>
          </a:prstGeom>
        </p:spPr>
      </p:pic>
      <p:pic>
        <p:nvPicPr>
          <p:cNvPr id="444" name="Picture 443" descr="A graph of a number&#10;&#10;AI-generated content may be incorrect.">
            <a:extLst>
              <a:ext uri="{FF2B5EF4-FFF2-40B4-BE49-F238E27FC236}">
                <a16:creationId xmlns:a16="http://schemas.microsoft.com/office/drawing/2014/main" id="{ED0D6F7F-E561-5223-39C9-ABB9B5E6AC54}"/>
              </a:ext>
            </a:extLst>
          </p:cNvPr>
          <p:cNvPicPr>
            <a:picLocks noChangeAspect="1"/>
          </p:cNvPicPr>
          <p:nvPr/>
        </p:nvPicPr>
        <p:blipFill>
          <a:blip r:embed="rId4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92" t="4905" r="2800" b="15408"/>
          <a:stretch/>
        </p:blipFill>
        <p:spPr>
          <a:xfrm>
            <a:off x="1407804" y="2069389"/>
            <a:ext cx="905883" cy="900000"/>
          </a:xfrm>
          <a:prstGeom prst="rect">
            <a:avLst/>
          </a:prstGeom>
        </p:spPr>
      </p:pic>
      <p:pic>
        <p:nvPicPr>
          <p:cNvPr id="445" name="Picture 444" descr="A graph of a number&#10;&#10;AI-generated content may be incorrect.">
            <a:extLst>
              <a:ext uri="{FF2B5EF4-FFF2-40B4-BE49-F238E27FC236}">
                <a16:creationId xmlns:a16="http://schemas.microsoft.com/office/drawing/2014/main" id="{E7BDAFD7-24AE-7999-FACD-4FEF7B61E366}"/>
              </a:ext>
            </a:extLst>
          </p:cNvPr>
          <p:cNvPicPr>
            <a:picLocks noChangeAspect="1"/>
          </p:cNvPicPr>
          <p:nvPr/>
        </p:nvPicPr>
        <p:blipFill>
          <a:blip r:embed="rId4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92" t="4905" r="2800" b="15408"/>
          <a:stretch/>
        </p:blipFill>
        <p:spPr>
          <a:xfrm>
            <a:off x="1407804" y="1134049"/>
            <a:ext cx="905883" cy="900000"/>
          </a:xfrm>
          <a:prstGeom prst="rect">
            <a:avLst/>
          </a:prstGeom>
        </p:spPr>
      </p:pic>
      <p:pic>
        <p:nvPicPr>
          <p:cNvPr id="446" name="Picture 445" descr="A graph of a number&#10;&#10;AI-generated content may be incorrect.">
            <a:extLst>
              <a:ext uri="{FF2B5EF4-FFF2-40B4-BE49-F238E27FC236}">
                <a16:creationId xmlns:a16="http://schemas.microsoft.com/office/drawing/2014/main" id="{68765BFF-C7DF-167A-AC92-4178D4B00700}"/>
              </a:ext>
            </a:extLst>
          </p:cNvPr>
          <p:cNvPicPr>
            <a:picLocks noChangeAspect="1"/>
          </p:cNvPicPr>
          <p:nvPr/>
        </p:nvPicPr>
        <p:blipFill>
          <a:blip r:embed="rId4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92" t="4905" r="2800" b="15408"/>
          <a:stretch/>
        </p:blipFill>
        <p:spPr>
          <a:xfrm>
            <a:off x="487949" y="5810749"/>
            <a:ext cx="905883" cy="900000"/>
          </a:xfrm>
          <a:prstGeom prst="rect">
            <a:avLst/>
          </a:prstGeom>
        </p:spPr>
      </p:pic>
      <p:pic>
        <p:nvPicPr>
          <p:cNvPr id="447" name="Picture 446" descr="A graph of a number&#10;&#10;AI-generated content may be incorrect.">
            <a:extLst>
              <a:ext uri="{FF2B5EF4-FFF2-40B4-BE49-F238E27FC236}">
                <a16:creationId xmlns:a16="http://schemas.microsoft.com/office/drawing/2014/main" id="{DD32ED19-5C85-A2DC-83E0-C7DB3C312BDB}"/>
              </a:ext>
            </a:extLst>
          </p:cNvPr>
          <p:cNvPicPr>
            <a:picLocks noChangeAspect="1"/>
          </p:cNvPicPr>
          <p:nvPr/>
        </p:nvPicPr>
        <p:blipFill>
          <a:blip r:embed="rId4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92" t="4905" r="2800" b="15408"/>
          <a:stretch/>
        </p:blipFill>
        <p:spPr>
          <a:xfrm>
            <a:off x="487949" y="4875409"/>
            <a:ext cx="905883" cy="900000"/>
          </a:xfrm>
          <a:prstGeom prst="rect">
            <a:avLst/>
          </a:prstGeom>
        </p:spPr>
      </p:pic>
      <p:pic>
        <p:nvPicPr>
          <p:cNvPr id="448" name="Picture 447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55C66D2D-8850-8FBD-E99A-FBC62AB79D6C}"/>
              </a:ext>
            </a:extLst>
          </p:cNvPr>
          <p:cNvPicPr>
            <a:picLocks noChangeAspect="1"/>
          </p:cNvPicPr>
          <p:nvPr/>
        </p:nvPicPr>
        <p:blipFill>
          <a:blip r:embed="rId4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92" t="4905" r="2800" b="15408"/>
          <a:stretch/>
        </p:blipFill>
        <p:spPr>
          <a:xfrm>
            <a:off x="487949" y="3940069"/>
            <a:ext cx="905883" cy="900000"/>
          </a:xfrm>
          <a:prstGeom prst="rect">
            <a:avLst/>
          </a:prstGeom>
        </p:spPr>
      </p:pic>
      <p:pic>
        <p:nvPicPr>
          <p:cNvPr id="449" name="Picture 448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0C2DCEDE-23FA-5F44-10B1-A13721B73776}"/>
              </a:ext>
            </a:extLst>
          </p:cNvPr>
          <p:cNvPicPr>
            <a:picLocks noChangeAspect="1"/>
          </p:cNvPicPr>
          <p:nvPr/>
        </p:nvPicPr>
        <p:blipFill>
          <a:blip r:embed="rId4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92" t="4905" r="2800" b="15408"/>
          <a:stretch/>
        </p:blipFill>
        <p:spPr>
          <a:xfrm>
            <a:off x="487949" y="3004729"/>
            <a:ext cx="905883" cy="900000"/>
          </a:xfrm>
          <a:prstGeom prst="rect">
            <a:avLst/>
          </a:prstGeom>
        </p:spPr>
      </p:pic>
      <p:pic>
        <p:nvPicPr>
          <p:cNvPr id="450" name="Picture 449" descr="A graph of a number&#10;&#10;AI-generated content may be incorrect.">
            <a:extLst>
              <a:ext uri="{FF2B5EF4-FFF2-40B4-BE49-F238E27FC236}">
                <a16:creationId xmlns:a16="http://schemas.microsoft.com/office/drawing/2014/main" id="{2915701B-E420-1BE4-50A7-3609ED579198}"/>
              </a:ext>
            </a:extLst>
          </p:cNvPr>
          <p:cNvPicPr>
            <a:picLocks noChangeAspect="1"/>
          </p:cNvPicPr>
          <p:nvPr/>
        </p:nvPicPr>
        <p:blipFill>
          <a:blip r:embed="rId4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92" t="4905" r="2800" b="15408"/>
          <a:stretch/>
        </p:blipFill>
        <p:spPr>
          <a:xfrm>
            <a:off x="487949" y="2069389"/>
            <a:ext cx="905883" cy="900000"/>
          </a:xfrm>
          <a:prstGeom prst="rect">
            <a:avLst/>
          </a:prstGeom>
        </p:spPr>
      </p:pic>
      <p:pic>
        <p:nvPicPr>
          <p:cNvPr id="451" name="Picture 450" descr="A graph of a number&#10;&#10;AI-generated content may be incorrect.">
            <a:extLst>
              <a:ext uri="{FF2B5EF4-FFF2-40B4-BE49-F238E27FC236}">
                <a16:creationId xmlns:a16="http://schemas.microsoft.com/office/drawing/2014/main" id="{11535D38-D0E5-A5E3-7414-5DDC56F67349}"/>
              </a:ext>
            </a:extLst>
          </p:cNvPr>
          <p:cNvPicPr>
            <a:picLocks noChangeAspect="1"/>
          </p:cNvPicPr>
          <p:nvPr/>
        </p:nvPicPr>
        <p:blipFill>
          <a:blip r:embed="rId4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92" t="4905" r="2800" b="15408"/>
          <a:stretch/>
        </p:blipFill>
        <p:spPr>
          <a:xfrm>
            <a:off x="487949" y="1134049"/>
            <a:ext cx="905883" cy="900000"/>
          </a:xfrm>
          <a:prstGeom prst="rect">
            <a:avLst/>
          </a:prstGeom>
        </p:spPr>
      </p:pic>
      <p:sp>
        <p:nvSpPr>
          <p:cNvPr id="452" name="Rectangle 451">
            <a:extLst>
              <a:ext uri="{FF2B5EF4-FFF2-40B4-BE49-F238E27FC236}">
                <a16:creationId xmlns:a16="http://schemas.microsoft.com/office/drawing/2014/main" id="{CD4AC558-0B3A-6D26-1AA8-F88AA66CBFF2}"/>
              </a:ext>
            </a:extLst>
          </p:cNvPr>
          <p:cNvSpPr/>
          <p:nvPr/>
        </p:nvSpPr>
        <p:spPr>
          <a:xfrm>
            <a:off x="2118438" y="6637242"/>
            <a:ext cx="291031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3" name="Rectangle 452">
            <a:extLst>
              <a:ext uri="{FF2B5EF4-FFF2-40B4-BE49-F238E27FC236}">
                <a16:creationId xmlns:a16="http://schemas.microsoft.com/office/drawing/2014/main" id="{79C5719E-47E5-DD1D-ADC2-F1CB27E46F54}"/>
              </a:ext>
            </a:extLst>
          </p:cNvPr>
          <p:cNvSpPr/>
          <p:nvPr/>
        </p:nvSpPr>
        <p:spPr>
          <a:xfrm>
            <a:off x="1913703" y="6637242"/>
            <a:ext cx="287458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15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4" name="Rectangle 453">
            <a:extLst>
              <a:ext uri="{FF2B5EF4-FFF2-40B4-BE49-F238E27FC236}">
                <a16:creationId xmlns:a16="http://schemas.microsoft.com/office/drawing/2014/main" id="{043CD1E6-3795-A13E-9BC9-3A6A73BA0AF0}"/>
              </a:ext>
            </a:extLst>
          </p:cNvPr>
          <p:cNvSpPr/>
          <p:nvPr/>
        </p:nvSpPr>
        <p:spPr>
          <a:xfrm>
            <a:off x="1681633" y="6637242"/>
            <a:ext cx="308022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5" name="Rectangle 454">
            <a:extLst>
              <a:ext uri="{FF2B5EF4-FFF2-40B4-BE49-F238E27FC236}">
                <a16:creationId xmlns:a16="http://schemas.microsoft.com/office/drawing/2014/main" id="{698C1558-9E6F-61AE-D77A-50DC43E110AA}"/>
              </a:ext>
            </a:extLst>
          </p:cNvPr>
          <p:cNvSpPr/>
          <p:nvPr/>
        </p:nvSpPr>
        <p:spPr>
          <a:xfrm>
            <a:off x="1518757" y="6637242"/>
            <a:ext cx="233815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6" name="Rectangle 455">
            <a:extLst>
              <a:ext uri="{FF2B5EF4-FFF2-40B4-BE49-F238E27FC236}">
                <a16:creationId xmlns:a16="http://schemas.microsoft.com/office/drawing/2014/main" id="{803E8644-F9CC-EDAB-86C6-7CE909906DD0}"/>
              </a:ext>
            </a:extLst>
          </p:cNvPr>
          <p:cNvSpPr/>
          <p:nvPr/>
        </p:nvSpPr>
        <p:spPr>
          <a:xfrm>
            <a:off x="1352009" y="6637242"/>
            <a:ext cx="233815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7" name="Rectangle 456">
            <a:extLst>
              <a:ext uri="{FF2B5EF4-FFF2-40B4-BE49-F238E27FC236}">
                <a16:creationId xmlns:a16="http://schemas.microsoft.com/office/drawing/2014/main" id="{8ABC6276-4298-FEA3-A1A2-EEC8AB432555}"/>
              </a:ext>
            </a:extLst>
          </p:cNvPr>
          <p:cNvSpPr/>
          <p:nvPr/>
        </p:nvSpPr>
        <p:spPr>
          <a:xfrm>
            <a:off x="1420710" y="6738935"/>
            <a:ext cx="876403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Trial Number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8" name="Rectangle 457">
            <a:extLst>
              <a:ext uri="{FF2B5EF4-FFF2-40B4-BE49-F238E27FC236}">
                <a16:creationId xmlns:a16="http://schemas.microsoft.com/office/drawing/2014/main" id="{F4B8863B-16EB-19E5-F1F1-EE12FAF77C54}"/>
              </a:ext>
            </a:extLst>
          </p:cNvPr>
          <p:cNvSpPr/>
          <p:nvPr/>
        </p:nvSpPr>
        <p:spPr>
          <a:xfrm>
            <a:off x="3255014" y="6634562"/>
            <a:ext cx="291031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9" name="Rectangle 458">
            <a:extLst>
              <a:ext uri="{FF2B5EF4-FFF2-40B4-BE49-F238E27FC236}">
                <a16:creationId xmlns:a16="http://schemas.microsoft.com/office/drawing/2014/main" id="{08B63CB2-F520-EC62-A134-99E8AEEB54E9}"/>
              </a:ext>
            </a:extLst>
          </p:cNvPr>
          <p:cNvSpPr/>
          <p:nvPr/>
        </p:nvSpPr>
        <p:spPr>
          <a:xfrm>
            <a:off x="3069330" y="6634562"/>
            <a:ext cx="287458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15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60" name="Rectangle 459">
            <a:extLst>
              <a:ext uri="{FF2B5EF4-FFF2-40B4-BE49-F238E27FC236}">
                <a16:creationId xmlns:a16="http://schemas.microsoft.com/office/drawing/2014/main" id="{BAEA5D68-892E-D887-C21A-570570B2579A}"/>
              </a:ext>
            </a:extLst>
          </p:cNvPr>
          <p:cNvSpPr/>
          <p:nvPr/>
        </p:nvSpPr>
        <p:spPr>
          <a:xfrm>
            <a:off x="2849170" y="6634562"/>
            <a:ext cx="308022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61" name="Rectangle 460">
            <a:extLst>
              <a:ext uri="{FF2B5EF4-FFF2-40B4-BE49-F238E27FC236}">
                <a16:creationId xmlns:a16="http://schemas.microsoft.com/office/drawing/2014/main" id="{E6CBDC72-936A-6102-C1EC-A963E08638B9}"/>
              </a:ext>
            </a:extLst>
          </p:cNvPr>
          <p:cNvSpPr/>
          <p:nvPr/>
        </p:nvSpPr>
        <p:spPr>
          <a:xfrm>
            <a:off x="2705342" y="6634562"/>
            <a:ext cx="233815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62" name="Rectangle 461">
            <a:extLst>
              <a:ext uri="{FF2B5EF4-FFF2-40B4-BE49-F238E27FC236}">
                <a16:creationId xmlns:a16="http://schemas.microsoft.com/office/drawing/2014/main" id="{A5085B4C-69D2-1767-EBE6-E02F169D8EDB}"/>
              </a:ext>
            </a:extLst>
          </p:cNvPr>
          <p:cNvSpPr/>
          <p:nvPr/>
        </p:nvSpPr>
        <p:spPr>
          <a:xfrm>
            <a:off x="2543356" y="6634562"/>
            <a:ext cx="233815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63" name="Rectangle 462">
            <a:extLst>
              <a:ext uri="{FF2B5EF4-FFF2-40B4-BE49-F238E27FC236}">
                <a16:creationId xmlns:a16="http://schemas.microsoft.com/office/drawing/2014/main" id="{8AFBF4F1-05E7-0000-7B93-DB13C19A9079}"/>
              </a:ext>
            </a:extLst>
          </p:cNvPr>
          <p:cNvSpPr/>
          <p:nvPr/>
        </p:nvSpPr>
        <p:spPr>
          <a:xfrm>
            <a:off x="2611445" y="6736255"/>
            <a:ext cx="834269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Trial Number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64" name="Rectangle 463">
            <a:extLst>
              <a:ext uri="{FF2B5EF4-FFF2-40B4-BE49-F238E27FC236}">
                <a16:creationId xmlns:a16="http://schemas.microsoft.com/office/drawing/2014/main" id="{EB11D36E-5AA9-3CC4-94DF-31065C5974DF}"/>
              </a:ext>
            </a:extLst>
          </p:cNvPr>
          <p:cNvSpPr/>
          <p:nvPr/>
        </p:nvSpPr>
        <p:spPr>
          <a:xfrm>
            <a:off x="4112264" y="6637242"/>
            <a:ext cx="291031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65" name="Rectangle 464">
            <a:extLst>
              <a:ext uri="{FF2B5EF4-FFF2-40B4-BE49-F238E27FC236}">
                <a16:creationId xmlns:a16="http://schemas.microsoft.com/office/drawing/2014/main" id="{38601CB6-6EAA-4B9F-C291-E835496242B4}"/>
              </a:ext>
            </a:extLst>
          </p:cNvPr>
          <p:cNvSpPr/>
          <p:nvPr/>
        </p:nvSpPr>
        <p:spPr>
          <a:xfrm>
            <a:off x="3926580" y="6637242"/>
            <a:ext cx="287458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15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66" name="Rectangle 465">
            <a:extLst>
              <a:ext uri="{FF2B5EF4-FFF2-40B4-BE49-F238E27FC236}">
                <a16:creationId xmlns:a16="http://schemas.microsoft.com/office/drawing/2014/main" id="{CEA2BC42-6826-DA74-DD99-C08B72E0BF73}"/>
              </a:ext>
            </a:extLst>
          </p:cNvPr>
          <p:cNvSpPr/>
          <p:nvPr/>
        </p:nvSpPr>
        <p:spPr>
          <a:xfrm>
            <a:off x="3706420" y="6637242"/>
            <a:ext cx="308022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67" name="Rectangle 466">
            <a:extLst>
              <a:ext uri="{FF2B5EF4-FFF2-40B4-BE49-F238E27FC236}">
                <a16:creationId xmlns:a16="http://schemas.microsoft.com/office/drawing/2014/main" id="{0E95943B-A4D3-BAF9-EF95-2FFD0CFE34CF}"/>
              </a:ext>
            </a:extLst>
          </p:cNvPr>
          <p:cNvSpPr/>
          <p:nvPr/>
        </p:nvSpPr>
        <p:spPr>
          <a:xfrm>
            <a:off x="3562592" y="6637242"/>
            <a:ext cx="233815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68" name="Rectangle 467">
            <a:extLst>
              <a:ext uri="{FF2B5EF4-FFF2-40B4-BE49-F238E27FC236}">
                <a16:creationId xmlns:a16="http://schemas.microsoft.com/office/drawing/2014/main" id="{F5272622-5984-118D-5C12-6BD2BEB844B2}"/>
              </a:ext>
            </a:extLst>
          </p:cNvPr>
          <p:cNvSpPr/>
          <p:nvPr/>
        </p:nvSpPr>
        <p:spPr>
          <a:xfrm>
            <a:off x="3400606" y="6637242"/>
            <a:ext cx="233815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69" name="Rectangle 468">
            <a:extLst>
              <a:ext uri="{FF2B5EF4-FFF2-40B4-BE49-F238E27FC236}">
                <a16:creationId xmlns:a16="http://schemas.microsoft.com/office/drawing/2014/main" id="{29E68A62-833E-A4D3-E2AD-9BF029ED93F9}"/>
              </a:ext>
            </a:extLst>
          </p:cNvPr>
          <p:cNvSpPr/>
          <p:nvPr/>
        </p:nvSpPr>
        <p:spPr>
          <a:xfrm>
            <a:off x="3468695" y="6738935"/>
            <a:ext cx="834269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Trial Number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70" name="Rectangle 469">
            <a:extLst>
              <a:ext uri="{FF2B5EF4-FFF2-40B4-BE49-F238E27FC236}">
                <a16:creationId xmlns:a16="http://schemas.microsoft.com/office/drawing/2014/main" id="{4793CBEA-EABE-0E14-8925-B589DE02A009}"/>
              </a:ext>
            </a:extLst>
          </p:cNvPr>
          <p:cNvSpPr/>
          <p:nvPr/>
        </p:nvSpPr>
        <p:spPr>
          <a:xfrm>
            <a:off x="884481" y="405345"/>
            <a:ext cx="1407192" cy="16799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Evaluation metric for specific</a:t>
            </a:r>
          </a:p>
          <a:p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trial’s hyperparameter set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71" name="Rectangle 470">
            <a:extLst>
              <a:ext uri="{FF2B5EF4-FFF2-40B4-BE49-F238E27FC236}">
                <a16:creationId xmlns:a16="http://schemas.microsoft.com/office/drawing/2014/main" id="{4B2877F9-9280-7E9F-334D-7C38F5AE8914}"/>
              </a:ext>
            </a:extLst>
          </p:cNvPr>
          <p:cNvSpPr/>
          <p:nvPr/>
        </p:nvSpPr>
        <p:spPr>
          <a:xfrm>
            <a:off x="2861079" y="405345"/>
            <a:ext cx="1407192" cy="16799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Evaluation metric for best hyperparameter set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72" name="Rectangle 471">
            <a:extLst>
              <a:ext uri="{FF2B5EF4-FFF2-40B4-BE49-F238E27FC236}">
                <a16:creationId xmlns:a16="http://schemas.microsoft.com/office/drawing/2014/main" id="{10863599-7A42-F309-94BE-997451B6B672}"/>
              </a:ext>
            </a:extLst>
          </p:cNvPr>
          <p:cNvSpPr/>
          <p:nvPr/>
        </p:nvSpPr>
        <p:spPr>
          <a:xfrm>
            <a:off x="359034" y="399143"/>
            <a:ext cx="540000" cy="180398"/>
          </a:xfrm>
          <a:prstGeom prst="rect">
            <a:avLst/>
          </a:prstGeom>
          <a:gradFill flip="none" rotWithShape="1">
            <a:gsLst>
              <a:gs pos="0">
                <a:srgbClr val="F2F2F2"/>
              </a:gs>
              <a:gs pos="100000">
                <a:srgbClr val="333333"/>
              </a:gs>
            </a:gsLst>
            <a:lin ang="0" scaled="1"/>
            <a:tileRect/>
          </a:gra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73" name="Straight Connector 472">
            <a:extLst>
              <a:ext uri="{FF2B5EF4-FFF2-40B4-BE49-F238E27FC236}">
                <a16:creationId xmlns:a16="http://schemas.microsoft.com/office/drawing/2014/main" id="{BA221483-E235-3FA7-06CB-B5F4388E5385}"/>
              </a:ext>
            </a:extLst>
          </p:cNvPr>
          <p:cNvCxnSpPr>
            <a:cxnSpLocks/>
          </p:cNvCxnSpPr>
          <p:nvPr/>
        </p:nvCxnSpPr>
        <p:spPr>
          <a:xfrm>
            <a:off x="359034" y="399143"/>
            <a:ext cx="0" cy="18000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4" name="Straight Connector 473">
            <a:extLst>
              <a:ext uri="{FF2B5EF4-FFF2-40B4-BE49-F238E27FC236}">
                <a16:creationId xmlns:a16="http://schemas.microsoft.com/office/drawing/2014/main" id="{06FF3ACE-86C4-CEB4-B605-0AE37312EC75}"/>
              </a:ext>
            </a:extLst>
          </p:cNvPr>
          <p:cNvCxnSpPr>
            <a:cxnSpLocks/>
          </p:cNvCxnSpPr>
          <p:nvPr/>
        </p:nvCxnSpPr>
        <p:spPr>
          <a:xfrm>
            <a:off x="494034" y="399143"/>
            <a:ext cx="0" cy="18000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5" name="Straight Connector 474">
            <a:extLst>
              <a:ext uri="{FF2B5EF4-FFF2-40B4-BE49-F238E27FC236}">
                <a16:creationId xmlns:a16="http://schemas.microsoft.com/office/drawing/2014/main" id="{EC36F5BA-66D3-2177-4697-B16C15C8D2C6}"/>
              </a:ext>
            </a:extLst>
          </p:cNvPr>
          <p:cNvCxnSpPr>
            <a:cxnSpLocks/>
          </p:cNvCxnSpPr>
          <p:nvPr/>
        </p:nvCxnSpPr>
        <p:spPr>
          <a:xfrm>
            <a:off x="629034" y="399143"/>
            <a:ext cx="0" cy="18000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6" name="Straight Connector 475">
            <a:extLst>
              <a:ext uri="{FF2B5EF4-FFF2-40B4-BE49-F238E27FC236}">
                <a16:creationId xmlns:a16="http://schemas.microsoft.com/office/drawing/2014/main" id="{9A4CD6C5-87D7-5450-83A6-5CF01D24E246}"/>
              </a:ext>
            </a:extLst>
          </p:cNvPr>
          <p:cNvCxnSpPr>
            <a:cxnSpLocks/>
          </p:cNvCxnSpPr>
          <p:nvPr/>
        </p:nvCxnSpPr>
        <p:spPr>
          <a:xfrm>
            <a:off x="764034" y="399143"/>
            <a:ext cx="0" cy="18000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7" name="Straight Connector 476">
            <a:extLst>
              <a:ext uri="{FF2B5EF4-FFF2-40B4-BE49-F238E27FC236}">
                <a16:creationId xmlns:a16="http://schemas.microsoft.com/office/drawing/2014/main" id="{59507AE6-D81B-7BD9-CE73-10C6FC092479}"/>
              </a:ext>
            </a:extLst>
          </p:cNvPr>
          <p:cNvCxnSpPr>
            <a:cxnSpLocks/>
          </p:cNvCxnSpPr>
          <p:nvPr/>
        </p:nvCxnSpPr>
        <p:spPr>
          <a:xfrm>
            <a:off x="899034" y="399143"/>
            <a:ext cx="0" cy="18000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8" name="Rectangle 477">
            <a:extLst>
              <a:ext uri="{FF2B5EF4-FFF2-40B4-BE49-F238E27FC236}">
                <a16:creationId xmlns:a16="http://schemas.microsoft.com/office/drawing/2014/main" id="{DFB6F65D-9992-9A0F-0217-11B8D0964755}"/>
              </a:ext>
            </a:extLst>
          </p:cNvPr>
          <p:cNvSpPr/>
          <p:nvPr/>
        </p:nvSpPr>
        <p:spPr>
          <a:xfrm>
            <a:off x="624423" y="509106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79" name="Rectangle 478">
            <a:extLst>
              <a:ext uri="{FF2B5EF4-FFF2-40B4-BE49-F238E27FC236}">
                <a16:creationId xmlns:a16="http://schemas.microsoft.com/office/drawing/2014/main" id="{2ADDFC57-288D-D806-2887-5DDD46762A9B}"/>
              </a:ext>
            </a:extLst>
          </p:cNvPr>
          <p:cNvSpPr/>
          <p:nvPr/>
        </p:nvSpPr>
        <p:spPr>
          <a:xfrm>
            <a:off x="487949" y="509106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80" name="Rectangle 479">
            <a:extLst>
              <a:ext uri="{FF2B5EF4-FFF2-40B4-BE49-F238E27FC236}">
                <a16:creationId xmlns:a16="http://schemas.microsoft.com/office/drawing/2014/main" id="{2D4A673C-B362-2065-562C-BDDAA485E395}"/>
              </a:ext>
            </a:extLst>
          </p:cNvPr>
          <p:cNvSpPr/>
          <p:nvPr/>
        </p:nvSpPr>
        <p:spPr>
          <a:xfrm>
            <a:off x="351475" y="509106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81" name="Rectangle 480">
            <a:extLst>
              <a:ext uri="{FF2B5EF4-FFF2-40B4-BE49-F238E27FC236}">
                <a16:creationId xmlns:a16="http://schemas.microsoft.com/office/drawing/2014/main" id="{65F7C1D0-A5BC-6EA1-C508-0E128F58A049}"/>
              </a:ext>
            </a:extLst>
          </p:cNvPr>
          <p:cNvSpPr/>
          <p:nvPr/>
        </p:nvSpPr>
        <p:spPr>
          <a:xfrm>
            <a:off x="269434" y="625953"/>
            <a:ext cx="724178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Outer Folds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82" name="Rectangle 481">
            <a:extLst>
              <a:ext uri="{FF2B5EF4-FFF2-40B4-BE49-F238E27FC236}">
                <a16:creationId xmlns:a16="http://schemas.microsoft.com/office/drawing/2014/main" id="{997ED31E-F868-F886-179D-47F480366382}"/>
              </a:ext>
            </a:extLst>
          </p:cNvPr>
          <p:cNvSpPr/>
          <p:nvPr/>
        </p:nvSpPr>
        <p:spPr>
          <a:xfrm>
            <a:off x="215001" y="509106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83" name="Rectangle 482">
            <a:extLst>
              <a:ext uri="{FF2B5EF4-FFF2-40B4-BE49-F238E27FC236}">
                <a16:creationId xmlns:a16="http://schemas.microsoft.com/office/drawing/2014/main" id="{CD99A4BE-04D2-0D26-7D76-38B124ACD3A9}"/>
              </a:ext>
            </a:extLst>
          </p:cNvPr>
          <p:cNvSpPr/>
          <p:nvPr/>
        </p:nvSpPr>
        <p:spPr>
          <a:xfrm>
            <a:off x="760899" y="509106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84" name="Rectangle 483">
            <a:extLst>
              <a:ext uri="{FF2B5EF4-FFF2-40B4-BE49-F238E27FC236}">
                <a16:creationId xmlns:a16="http://schemas.microsoft.com/office/drawing/2014/main" id="{1D5CA0EE-798C-1C0F-D5AD-F146586C25FF}"/>
              </a:ext>
            </a:extLst>
          </p:cNvPr>
          <p:cNvSpPr/>
          <p:nvPr/>
        </p:nvSpPr>
        <p:spPr>
          <a:xfrm>
            <a:off x="2332561" y="399143"/>
            <a:ext cx="540000" cy="180398"/>
          </a:xfrm>
          <a:prstGeom prst="rect">
            <a:avLst/>
          </a:prstGeom>
          <a:gradFill flip="none" rotWithShape="1">
            <a:gsLst>
              <a:gs pos="0">
                <a:srgbClr val="FEFAF4"/>
              </a:gs>
              <a:gs pos="100000">
                <a:srgbClr val="E98A15"/>
              </a:gs>
            </a:gsLst>
            <a:lin ang="0" scaled="1"/>
            <a:tileRect/>
          </a:gra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85" name="Straight Connector 484">
            <a:extLst>
              <a:ext uri="{FF2B5EF4-FFF2-40B4-BE49-F238E27FC236}">
                <a16:creationId xmlns:a16="http://schemas.microsoft.com/office/drawing/2014/main" id="{A4AF4F38-8099-3ED8-6216-83668E10601F}"/>
              </a:ext>
            </a:extLst>
          </p:cNvPr>
          <p:cNvCxnSpPr>
            <a:cxnSpLocks/>
          </p:cNvCxnSpPr>
          <p:nvPr/>
        </p:nvCxnSpPr>
        <p:spPr>
          <a:xfrm>
            <a:off x="2332561" y="399143"/>
            <a:ext cx="0" cy="18000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6" name="Straight Connector 485">
            <a:extLst>
              <a:ext uri="{FF2B5EF4-FFF2-40B4-BE49-F238E27FC236}">
                <a16:creationId xmlns:a16="http://schemas.microsoft.com/office/drawing/2014/main" id="{7D2238F4-AD17-51F7-A29C-071F131A8DFB}"/>
              </a:ext>
            </a:extLst>
          </p:cNvPr>
          <p:cNvCxnSpPr>
            <a:cxnSpLocks/>
          </p:cNvCxnSpPr>
          <p:nvPr/>
        </p:nvCxnSpPr>
        <p:spPr>
          <a:xfrm>
            <a:off x="2467561" y="399143"/>
            <a:ext cx="0" cy="18000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7" name="Straight Connector 486">
            <a:extLst>
              <a:ext uri="{FF2B5EF4-FFF2-40B4-BE49-F238E27FC236}">
                <a16:creationId xmlns:a16="http://schemas.microsoft.com/office/drawing/2014/main" id="{0C2EAE2A-DDD7-2A1D-8524-6E9922433618}"/>
              </a:ext>
            </a:extLst>
          </p:cNvPr>
          <p:cNvCxnSpPr>
            <a:cxnSpLocks/>
          </p:cNvCxnSpPr>
          <p:nvPr/>
        </p:nvCxnSpPr>
        <p:spPr>
          <a:xfrm>
            <a:off x="2602561" y="399143"/>
            <a:ext cx="0" cy="18000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8" name="Straight Connector 487">
            <a:extLst>
              <a:ext uri="{FF2B5EF4-FFF2-40B4-BE49-F238E27FC236}">
                <a16:creationId xmlns:a16="http://schemas.microsoft.com/office/drawing/2014/main" id="{F2081FDB-0682-1DE2-CA54-00FA49A0A97A}"/>
              </a:ext>
            </a:extLst>
          </p:cNvPr>
          <p:cNvCxnSpPr>
            <a:cxnSpLocks/>
          </p:cNvCxnSpPr>
          <p:nvPr/>
        </p:nvCxnSpPr>
        <p:spPr>
          <a:xfrm>
            <a:off x="2737561" y="399143"/>
            <a:ext cx="0" cy="18000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9" name="Straight Connector 488">
            <a:extLst>
              <a:ext uri="{FF2B5EF4-FFF2-40B4-BE49-F238E27FC236}">
                <a16:creationId xmlns:a16="http://schemas.microsoft.com/office/drawing/2014/main" id="{40785B0F-F040-1E12-2182-84B9D7EF3522}"/>
              </a:ext>
            </a:extLst>
          </p:cNvPr>
          <p:cNvCxnSpPr>
            <a:cxnSpLocks/>
          </p:cNvCxnSpPr>
          <p:nvPr/>
        </p:nvCxnSpPr>
        <p:spPr>
          <a:xfrm>
            <a:off x="2872561" y="399143"/>
            <a:ext cx="0" cy="18000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0" name="Rectangle 489">
            <a:extLst>
              <a:ext uri="{FF2B5EF4-FFF2-40B4-BE49-F238E27FC236}">
                <a16:creationId xmlns:a16="http://schemas.microsoft.com/office/drawing/2014/main" id="{61C332A2-B123-64B3-5CD2-1DC023225AF6}"/>
              </a:ext>
            </a:extLst>
          </p:cNvPr>
          <p:cNvSpPr/>
          <p:nvPr/>
        </p:nvSpPr>
        <p:spPr>
          <a:xfrm>
            <a:off x="2597950" y="508740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91" name="Rectangle 490">
            <a:extLst>
              <a:ext uri="{FF2B5EF4-FFF2-40B4-BE49-F238E27FC236}">
                <a16:creationId xmlns:a16="http://schemas.microsoft.com/office/drawing/2014/main" id="{C8BA1554-A29E-79FB-2D80-8EA9CDBCBA90}"/>
              </a:ext>
            </a:extLst>
          </p:cNvPr>
          <p:cNvSpPr/>
          <p:nvPr/>
        </p:nvSpPr>
        <p:spPr>
          <a:xfrm>
            <a:off x="2461476" y="508740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92" name="Rectangle 491">
            <a:extLst>
              <a:ext uri="{FF2B5EF4-FFF2-40B4-BE49-F238E27FC236}">
                <a16:creationId xmlns:a16="http://schemas.microsoft.com/office/drawing/2014/main" id="{FFFFF282-3A95-8021-FE1C-379E33327E31}"/>
              </a:ext>
            </a:extLst>
          </p:cNvPr>
          <p:cNvSpPr/>
          <p:nvPr/>
        </p:nvSpPr>
        <p:spPr>
          <a:xfrm>
            <a:off x="2325002" y="508740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93" name="Rectangle 492">
            <a:extLst>
              <a:ext uri="{FF2B5EF4-FFF2-40B4-BE49-F238E27FC236}">
                <a16:creationId xmlns:a16="http://schemas.microsoft.com/office/drawing/2014/main" id="{20328265-17CF-1D6A-7E12-AC9ABDE94CD7}"/>
              </a:ext>
            </a:extLst>
          </p:cNvPr>
          <p:cNvSpPr/>
          <p:nvPr/>
        </p:nvSpPr>
        <p:spPr>
          <a:xfrm>
            <a:off x="2242961" y="625587"/>
            <a:ext cx="724178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Outer Folds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94" name="Rectangle 493">
            <a:extLst>
              <a:ext uri="{FF2B5EF4-FFF2-40B4-BE49-F238E27FC236}">
                <a16:creationId xmlns:a16="http://schemas.microsoft.com/office/drawing/2014/main" id="{D62B52FC-89A9-3348-3A29-018B623D8C2F}"/>
              </a:ext>
            </a:extLst>
          </p:cNvPr>
          <p:cNvSpPr/>
          <p:nvPr/>
        </p:nvSpPr>
        <p:spPr>
          <a:xfrm>
            <a:off x="2188528" y="508740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95" name="Rectangle 494">
            <a:extLst>
              <a:ext uri="{FF2B5EF4-FFF2-40B4-BE49-F238E27FC236}">
                <a16:creationId xmlns:a16="http://schemas.microsoft.com/office/drawing/2014/main" id="{95A7EB26-410F-616B-F915-49CB959C697E}"/>
              </a:ext>
            </a:extLst>
          </p:cNvPr>
          <p:cNvSpPr/>
          <p:nvPr/>
        </p:nvSpPr>
        <p:spPr>
          <a:xfrm>
            <a:off x="2734426" y="508740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7527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157</Words>
  <Application>Microsoft Office PowerPoint</Application>
  <PresentationFormat>Custom</PresentationFormat>
  <Paragraphs>107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Fatima Pillosu</dc:creator>
  <cp:lastModifiedBy>Fatima Pillosu</cp:lastModifiedBy>
  <cp:revision>2</cp:revision>
  <dcterms:created xsi:type="dcterms:W3CDTF">2025-07-03T10:20:20Z</dcterms:created>
  <dcterms:modified xsi:type="dcterms:W3CDTF">2025-07-03T12:03:40Z</dcterms:modified>
</cp:coreProperties>
</file>

<file path=docProps/thumbnail.jpeg>
</file>